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4" r:id="rId13"/>
    <p:sldId id="275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90215-FE6F-4F14-B403-112647E0E3DB}" v="43" dt="2025-12-08T14:34:40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vida M" userId="b48006915b9b3b36" providerId="LiveId" clId="{A15D1304-50DD-47E4-96FA-52B8F525A8A4}"/>
    <pc:docChg chg="undo custSel addSld delSld modSld sldOrd">
      <pc:chgData name="kovida M" userId="b48006915b9b3b36" providerId="LiveId" clId="{A15D1304-50DD-47E4-96FA-52B8F525A8A4}" dt="2025-12-08T15:04:27.929" v="551" actId="1076"/>
      <pc:docMkLst>
        <pc:docMk/>
      </pc:docMkLst>
      <pc:sldChg chg="modSp mod">
        <pc:chgData name="kovida M" userId="b48006915b9b3b36" providerId="LiveId" clId="{A15D1304-50DD-47E4-96FA-52B8F525A8A4}" dt="2025-12-08T15:04:27.929" v="551" actId="1076"/>
        <pc:sldMkLst>
          <pc:docMk/>
          <pc:sldMk cId="633888038" sldId="256"/>
        </pc:sldMkLst>
        <pc:spChg chg="mod">
          <ac:chgData name="kovida M" userId="b48006915b9b3b36" providerId="LiveId" clId="{A15D1304-50DD-47E4-96FA-52B8F525A8A4}" dt="2025-12-08T15:04:27.929" v="551" actId="1076"/>
          <ac:spMkLst>
            <pc:docMk/>
            <pc:sldMk cId="633888038" sldId="256"/>
            <ac:spMk id="8" creationId="{BDE07C7E-811F-B36A-4D51-7467F2A092DD}"/>
          </ac:spMkLst>
        </pc:spChg>
      </pc:sldChg>
      <pc:sldChg chg="del">
        <pc:chgData name="kovida M" userId="b48006915b9b3b36" providerId="LiveId" clId="{A15D1304-50DD-47E4-96FA-52B8F525A8A4}" dt="2025-12-08T04:21:23.685" v="0" actId="2696"/>
        <pc:sldMkLst>
          <pc:docMk/>
          <pc:sldMk cId="2050568321" sldId="263"/>
        </pc:sldMkLst>
      </pc:sldChg>
      <pc:sldChg chg="addSp delSp modSp mod">
        <pc:chgData name="kovida M" userId="b48006915b9b3b36" providerId="LiveId" clId="{A15D1304-50DD-47E4-96FA-52B8F525A8A4}" dt="2025-12-08T04:42:14.268" v="134" actId="26606"/>
        <pc:sldMkLst>
          <pc:docMk/>
          <pc:sldMk cId="221684592" sldId="265"/>
        </pc:sldMkLst>
        <pc:spChg chg="mod">
          <ac:chgData name="kovida M" userId="b48006915b9b3b36" providerId="LiveId" clId="{A15D1304-50DD-47E4-96FA-52B8F525A8A4}" dt="2025-12-08T04:24:56.799" v="70" actId="20577"/>
          <ac:spMkLst>
            <pc:docMk/>
            <pc:sldMk cId="221684592" sldId="265"/>
            <ac:spMk id="2" creationId="{3ACEF57A-D929-115E-B968-221024799907}"/>
          </ac:spMkLst>
        </pc:spChg>
        <pc:spChg chg="del mod">
          <ac:chgData name="kovida M" userId="b48006915b9b3b36" providerId="LiveId" clId="{A15D1304-50DD-47E4-96FA-52B8F525A8A4}" dt="2025-12-08T04:39:08.486" v="112"/>
          <ac:spMkLst>
            <pc:docMk/>
            <pc:sldMk cId="221684592" sldId="265"/>
            <ac:spMk id="3" creationId="{DC1BF289-C0C8-B8CC-85C2-E4FEE1BE4809}"/>
          </ac:spMkLst>
        </pc:spChg>
        <pc:spChg chg="add">
          <ac:chgData name="kovida M" userId="b48006915b9b3b36" providerId="LiveId" clId="{A15D1304-50DD-47E4-96FA-52B8F525A8A4}" dt="2025-12-08T04:36:54.299" v="97"/>
          <ac:spMkLst>
            <pc:docMk/>
            <pc:sldMk cId="221684592" sldId="265"/>
            <ac:spMk id="8" creationId="{30178FD4-899B-B9A0-57ED-DF7521979D73}"/>
          </ac:spMkLst>
        </pc:spChg>
        <pc:spChg chg="add del mod">
          <ac:chgData name="kovida M" userId="b48006915b9b3b36" providerId="LiveId" clId="{A15D1304-50DD-47E4-96FA-52B8F525A8A4}" dt="2025-12-08T04:39:10.456" v="113" actId="21"/>
          <ac:spMkLst>
            <pc:docMk/>
            <pc:sldMk cId="221684592" sldId="265"/>
            <ac:spMk id="9" creationId="{7808D104-E923-579A-93B8-57C0942B523F}"/>
          </ac:spMkLst>
        </pc:spChg>
        <pc:spChg chg="add del mod">
          <ac:chgData name="kovida M" userId="b48006915b9b3b36" providerId="LiveId" clId="{A15D1304-50DD-47E4-96FA-52B8F525A8A4}" dt="2025-12-08T04:42:14.268" v="134" actId="26606"/>
          <ac:spMkLst>
            <pc:docMk/>
            <pc:sldMk cId="221684592" sldId="265"/>
            <ac:spMk id="10" creationId="{66C470B4-6655-E7F5-C513-BE182F8FF2A8}"/>
          </ac:spMkLst>
        </pc:spChg>
        <pc:graphicFrameChg chg="add">
          <ac:chgData name="kovida M" userId="b48006915b9b3b36" providerId="LiveId" clId="{A15D1304-50DD-47E4-96FA-52B8F525A8A4}" dt="2025-12-08T04:42:14.268" v="134" actId="26606"/>
          <ac:graphicFrameMkLst>
            <pc:docMk/>
            <pc:sldMk cId="221684592" sldId="265"/>
            <ac:graphicFrameMk id="12" creationId="{A948ACF8-ABD0-ED65-77E5-5437253A182E}"/>
          </ac:graphicFrameMkLst>
        </pc:graphicFrameChg>
        <pc:picChg chg="add mod">
          <ac:chgData name="kovida M" userId="b48006915b9b3b36" providerId="LiveId" clId="{A15D1304-50DD-47E4-96FA-52B8F525A8A4}" dt="2025-12-08T04:27:02.039" v="80" actId="14100"/>
          <ac:picMkLst>
            <pc:docMk/>
            <pc:sldMk cId="221684592" sldId="265"/>
            <ac:picMk id="7" creationId="{7B374A95-17F5-91B9-F3B1-EBF3F23C4138}"/>
          </ac:picMkLst>
        </pc:picChg>
      </pc:sldChg>
      <pc:sldChg chg="addSp delSp modSp new mod setBg">
        <pc:chgData name="kovida M" userId="b48006915b9b3b36" providerId="LiveId" clId="{A15D1304-50DD-47E4-96FA-52B8F525A8A4}" dt="2025-12-08T04:59:49.764" v="244" actId="26606"/>
        <pc:sldMkLst>
          <pc:docMk/>
          <pc:sldMk cId="2119659220" sldId="266"/>
        </pc:sldMkLst>
        <pc:spChg chg="mod">
          <ac:chgData name="kovida M" userId="b48006915b9b3b36" providerId="LiveId" clId="{A15D1304-50DD-47E4-96FA-52B8F525A8A4}" dt="2025-12-08T04:58:35.644" v="243" actId="26606"/>
          <ac:spMkLst>
            <pc:docMk/>
            <pc:sldMk cId="2119659220" sldId="266"/>
            <ac:spMk id="2" creationId="{756E6872-3FA5-E299-251B-C8D12CB56799}"/>
          </ac:spMkLst>
        </pc:spChg>
        <pc:spChg chg="add del mod">
          <ac:chgData name="kovida M" userId="b48006915b9b3b36" providerId="LiveId" clId="{A15D1304-50DD-47E4-96FA-52B8F525A8A4}" dt="2025-12-08T04:59:49.764" v="244" actId="26606"/>
          <ac:spMkLst>
            <pc:docMk/>
            <pc:sldMk cId="2119659220" sldId="266"/>
            <ac:spMk id="3" creationId="{9172E84F-D86F-0F9B-E1C7-589D94B55108}"/>
          </ac:spMkLst>
        </pc:spChg>
        <pc:spChg chg="mod">
          <ac:chgData name="kovida M" userId="b48006915b9b3b36" providerId="LiveId" clId="{A15D1304-50DD-47E4-96FA-52B8F525A8A4}" dt="2025-12-08T04:58:35.644" v="243" actId="26606"/>
          <ac:spMkLst>
            <pc:docMk/>
            <pc:sldMk cId="2119659220" sldId="266"/>
            <ac:spMk id="4" creationId="{22421EE9-E9E2-EC2D-A94A-576852B7C913}"/>
          </ac:spMkLst>
        </pc:spChg>
        <pc:spChg chg="mod ord">
          <ac:chgData name="kovida M" userId="b48006915b9b3b36" providerId="LiveId" clId="{A15D1304-50DD-47E4-96FA-52B8F525A8A4}" dt="2025-12-08T04:58:35.644" v="243" actId="26606"/>
          <ac:spMkLst>
            <pc:docMk/>
            <pc:sldMk cId="2119659220" sldId="266"/>
            <ac:spMk id="5" creationId="{CF08A0A2-6348-E96D-68D0-8BE53C36668F}"/>
          </ac:spMkLst>
        </pc:spChg>
        <pc:spChg chg="add mod">
          <ac:chgData name="kovida M" userId="b48006915b9b3b36" providerId="LiveId" clId="{A15D1304-50DD-47E4-96FA-52B8F525A8A4}" dt="2025-12-08T04:53:25.426" v="169"/>
          <ac:spMkLst>
            <pc:docMk/>
            <pc:sldMk cId="2119659220" sldId="266"/>
            <ac:spMk id="8" creationId="{5C026E0E-B8F1-5098-C422-8DF6617BCC25}"/>
          </ac:spMkLst>
        </pc:spChg>
        <pc:spChg chg="add del">
          <ac:chgData name="kovida M" userId="b48006915b9b3b36" providerId="LiveId" clId="{A15D1304-50DD-47E4-96FA-52B8F525A8A4}" dt="2025-12-08T04:58:35.644" v="243" actId="26606"/>
          <ac:spMkLst>
            <pc:docMk/>
            <pc:sldMk cId="2119659220" sldId="266"/>
            <ac:spMk id="12" creationId="{E8A8EAB8-D2FF-444D-B34B-7D32F106AD0E}"/>
          </ac:spMkLst>
        </pc:spChg>
        <pc:spChg chg="add del">
          <ac:chgData name="kovida M" userId="b48006915b9b3b36" providerId="LiveId" clId="{A15D1304-50DD-47E4-96FA-52B8F525A8A4}" dt="2025-12-08T04:58:35.644" v="243" actId="26606"/>
          <ac:spMkLst>
            <pc:docMk/>
            <pc:sldMk cId="2119659220" sldId="266"/>
            <ac:spMk id="13" creationId="{9172E84F-D86F-0F9B-E1C7-589D94B55108}"/>
          </ac:spMkLst>
        </pc:spChg>
        <pc:graphicFrameChg chg="add del">
          <ac:chgData name="kovida M" userId="b48006915b9b3b36" providerId="LiveId" clId="{A15D1304-50DD-47E4-96FA-52B8F525A8A4}" dt="2025-12-08T04:57:52.573" v="237" actId="26606"/>
          <ac:graphicFrameMkLst>
            <pc:docMk/>
            <pc:sldMk cId="2119659220" sldId="266"/>
            <ac:graphicFrameMk id="9" creationId="{11D62E3B-BEA0-A059-44A3-81147067F15F}"/>
          </ac:graphicFrameMkLst>
        </pc:graphicFrameChg>
        <pc:graphicFrameChg chg="add">
          <ac:chgData name="kovida M" userId="b48006915b9b3b36" providerId="LiveId" clId="{A15D1304-50DD-47E4-96FA-52B8F525A8A4}" dt="2025-12-08T04:59:49.764" v="244" actId="26606"/>
          <ac:graphicFrameMkLst>
            <pc:docMk/>
            <pc:sldMk cId="2119659220" sldId="266"/>
            <ac:graphicFrameMk id="10" creationId="{5D65CD64-E3A4-9DBF-521A-546B59AD8963}"/>
          </ac:graphicFrameMkLst>
        </pc:graphicFrameChg>
        <pc:graphicFrameChg chg="add del">
          <ac:chgData name="kovida M" userId="b48006915b9b3b36" providerId="LiveId" clId="{A15D1304-50DD-47E4-96FA-52B8F525A8A4}" dt="2025-12-08T04:58:15.951" v="239" actId="26606"/>
          <ac:graphicFrameMkLst>
            <pc:docMk/>
            <pc:sldMk cId="2119659220" sldId="266"/>
            <ac:graphicFrameMk id="11" creationId="{5EE0F71F-D31C-FBAD-63B4-0BB1F5B9EFD5}"/>
          </ac:graphicFrameMkLst>
        </pc:graphicFrameChg>
        <pc:picChg chg="add mod">
          <ac:chgData name="kovida M" userId="b48006915b9b3b36" providerId="LiveId" clId="{A15D1304-50DD-47E4-96FA-52B8F525A8A4}" dt="2025-12-08T04:58:35.644" v="243" actId="26606"/>
          <ac:picMkLst>
            <pc:docMk/>
            <pc:sldMk cId="2119659220" sldId="266"/>
            <ac:picMk id="7" creationId="{2DA28B92-E7FA-369F-DFEF-C0EB9DD00660}"/>
          </ac:picMkLst>
        </pc:picChg>
        <pc:cxnChg chg="add del">
          <ac:chgData name="kovida M" userId="b48006915b9b3b36" providerId="LiveId" clId="{A15D1304-50DD-47E4-96FA-52B8F525A8A4}" dt="2025-12-08T04:58:35.644" v="243" actId="26606"/>
          <ac:cxnSpMkLst>
            <pc:docMk/>
            <pc:sldMk cId="2119659220" sldId="266"/>
            <ac:cxnSpMk id="14" creationId="{EEA38897-7BA3-4408-8083-3235339C4A60}"/>
          </ac:cxnSpMkLst>
        </pc:cxnChg>
        <pc:cxnChg chg="add del">
          <ac:chgData name="kovida M" userId="b48006915b9b3b36" providerId="LiveId" clId="{A15D1304-50DD-47E4-96FA-52B8F525A8A4}" dt="2025-12-08T04:58:35.644" v="243" actId="26606"/>
          <ac:cxnSpMkLst>
            <pc:docMk/>
            <pc:sldMk cId="2119659220" sldId="266"/>
            <ac:cxnSpMk id="16" creationId="{F11AD06B-AB20-4097-8606-5DA00DBACE88}"/>
          </ac:cxnSpMkLst>
        </pc:cxnChg>
      </pc:sldChg>
      <pc:sldChg chg="addSp delSp modSp new mod setBg">
        <pc:chgData name="kovida M" userId="b48006915b9b3b36" providerId="LiveId" clId="{A15D1304-50DD-47E4-96FA-52B8F525A8A4}" dt="2025-12-08T05:04:55.330" v="309" actId="26606"/>
        <pc:sldMkLst>
          <pc:docMk/>
          <pc:sldMk cId="468464421" sldId="267"/>
        </pc:sldMkLst>
        <pc:spChg chg="mod">
          <ac:chgData name="kovida M" userId="b48006915b9b3b36" providerId="LiveId" clId="{A15D1304-50DD-47E4-96FA-52B8F525A8A4}" dt="2025-12-08T05:04:55.330" v="309" actId="26606"/>
          <ac:spMkLst>
            <pc:docMk/>
            <pc:sldMk cId="468464421" sldId="267"/>
            <ac:spMk id="2" creationId="{7F8757C1-EE09-9017-0CA3-5857812676CB}"/>
          </ac:spMkLst>
        </pc:spChg>
        <pc:spChg chg="mod ord">
          <ac:chgData name="kovida M" userId="b48006915b9b3b36" providerId="LiveId" clId="{A15D1304-50DD-47E4-96FA-52B8F525A8A4}" dt="2025-12-08T05:04:55.330" v="309" actId="26606"/>
          <ac:spMkLst>
            <pc:docMk/>
            <pc:sldMk cId="468464421" sldId="267"/>
            <ac:spMk id="3" creationId="{B54CE5EA-83DF-81DB-3B98-AD3297FB9E78}"/>
          </ac:spMkLst>
        </pc:spChg>
        <pc:spChg chg="mod">
          <ac:chgData name="kovida M" userId="b48006915b9b3b36" providerId="LiveId" clId="{A15D1304-50DD-47E4-96FA-52B8F525A8A4}" dt="2025-12-08T05:04:55.330" v="309" actId="26606"/>
          <ac:spMkLst>
            <pc:docMk/>
            <pc:sldMk cId="468464421" sldId="267"/>
            <ac:spMk id="4" creationId="{7F4481EE-8D48-50D7-2CCE-57E9E7D023B8}"/>
          </ac:spMkLst>
        </pc:spChg>
        <pc:spChg chg="mod ord">
          <ac:chgData name="kovida M" userId="b48006915b9b3b36" providerId="LiveId" clId="{A15D1304-50DD-47E4-96FA-52B8F525A8A4}" dt="2025-12-08T05:04:55.330" v="309" actId="26606"/>
          <ac:spMkLst>
            <pc:docMk/>
            <pc:sldMk cId="468464421" sldId="267"/>
            <ac:spMk id="5" creationId="{48F81DF1-71B0-D9D4-D2B9-C371A214EE6C}"/>
          </ac:spMkLst>
        </pc:spChg>
        <pc:spChg chg="add del">
          <ac:chgData name="kovida M" userId="b48006915b9b3b36" providerId="LiveId" clId="{A15D1304-50DD-47E4-96FA-52B8F525A8A4}" dt="2025-12-08T05:04:48.159" v="307" actId="26606"/>
          <ac:spMkLst>
            <pc:docMk/>
            <pc:sldMk cId="468464421" sldId="267"/>
            <ac:spMk id="12" creationId="{6EA86598-DA2C-41D5-BC0C-E877F8818EEB}"/>
          </ac:spMkLst>
        </pc:spChg>
        <pc:spChg chg="add del">
          <ac:chgData name="kovida M" userId="b48006915b9b3b36" providerId="LiveId" clId="{A15D1304-50DD-47E4-96FA-52B8F525A8A4}" dt="2025-12-08T05:04:48.159" v="307" actId="26606"/>
          <ac:spMkLst>
            <pc:docMk/>
            <pc:sldMk cId="468464421" sldId="267"/>
            <ac:spMk id="14" creationId="{450D3AD2-FA80-415F-A9CE-54D884561CD7}"/>
          </ac:spMkLst>
        </pc:spChg>
        <pc:spChg chg="add del">
          <ac:chgData name="kovida M" userId="b48006915b9b3b36" providerId="LiveId" clId="{A15D1304-50DD-47E4-96FA-52B8F525A8A4}" dt="2025-12-08T05:04:48.159" v="307" actId="26606"/>
          <ac:spMkLst>
            <pc:docMk/>
            <pc:sldMk cId="468464421" sldId="267"/>
            <ac:spMk id="16" creationId="{87F16C5A-0D41-47A9-B0A2-9C2AD7A8CF32}"/>
          </ac:spMkLst>
        </pc:spChg>
        <pc:spChg chg="add del">
          <ac:chgData name="kovida M" userId="b48006915b9b3b36" providerId="LiveId" clId="{A15D1304-50DD-47E4-96FA-52B8F525A8A4}" dt="2025-12-08T05:04:55.330" v="309" actId="26606"/>
          <ac:spMkLst>
            <pc:docMk/>
            <pc:sldMk cId="468464421" sldId="267"/>
            <ac:spMk id="18" creationId="{E8A8EAB8-D2FF-444D-B34B-7D32F106AD0E}"/>
          </ac:spMkLst>
        </pc:spChg>
        <pc:picChg chg="add mod">
          <ac:chgData name="kovida M" userId="b48006915b9b3b36" providerId="LiveId" clId="{A15D1304-50DD-47E4-96FA-52B8F525A8A4}" dt="2025-12-08T05:04:55.330" v="309" actId="26606"/>
          <ac:picMkLst>
            <pc:docMk/>
            <pc:sldMk cId="468464421" sldId="267"/>
            <ac:picMk id="7" creationId="{0BE8A1D8-82F1-358C-5B8F-4358EE4A6B65}"/>
          </ac:picMkLst>
        </pc:picChg>
        <pc:cxnChg chg="add del">
          <ac:chgData name="kovida M" userId="b48006915b9b3b36" providerId="LiveId" clId="{A15D1304-50DD-47E4-96FA-52B8F525A8A4}" dt="2025-12-08T05:04:55.330" v="309" actId="26606"/>
          <ac:cxnSpMkLst>
            <pc:docMk/>
            <pc:sldMk cId="468464421" sldId="267"/>
            <ac:cxnSpMk id="19" creationId="{EEA38897-7BA3-4408-8083-3235339C4A60}"/>
          </ac:cxnSpMkLst>
        </pc:cxnChg>
        <pc:cxnChg chg="add del">
          <ac:chgData name="kovida M" userId="b48006915b9b3b36" providerId="LiveId" clId="{A15D1304-50DD-47E4-96FA-52B8F525A8A4}" dt="2025-12-08T05:04:55.330" v="309" actId="26606"/>
          <ac:cxnSpMkLst>
            <pc:docMk/>
            <pc:sldMk cId="468464421" sldId="267"/>
            <ac:cxnSpMk id="20" creationId="{F11AD06B-AB20-4097-8606-5DA00DBACE88}"/>
          </ac:cxnSpMkLst>
        </pc:cxnChg>
      </pc:sldChg>
      <pc:sldChg chg="addSp delSp modSp new mod ord">
        <pc:chgData name="kovida M" userId="b48006915b9b3b36" providerId="LiveId" clId="{A15D1304-50DD-47E4-96FA-52B8F525A8A4}" dt="2025-12-08T14:54:53.856" v="540" actId="14100"/>
        <pc:sldMkLst>
          <pc:docMk/>
          <pc:sldMk cId="3412001068" sldId="268"/>
        </pc:sldMkLst>
        <pc:spChg chg="mod">
          <ac:chgData name="kovida M" userId="b48006915b9b3b36" providerId="LiveId" clId="{A15D1304-50DD-47E4-96FA-52B8F525A8A4}" dt="2025-12-08T05:12:25.025" v="324" actId="20577"/>
          <ac:spMkLst>
            <pc:docMk/>
            <pc:sldMk cId="3412001068" sldId="268"/>
            <ac:spMk id="2" creationId="{446560E6-0FAA-B320-BE1F-8BB00ACFD13B}"/>
          </ac:spMkLst>
        </pc:spChg>
        <pc:spChg chg="del">
          <ac:chgData name="kovida M" userId="b48006915b9b3b36" providerId="LiveId" clId="{A15D1304-50DD-47E4-96FA-52B8F525A8A4}" dt="2025-12-08T05:12:02.560" v="313" actId="22"/>
          <ac:spMkLst>
            <pc:docMk/>
            <pc:sldMk cId="3412001068" sldId="268"/>
            <ac:spMk id="3" creationId="{660A34B9-F6FA-7F5B-A986-0E7931C37DA2}"/>
          </ac:spMkLst>
        </pc:spChg>
        <pc:spChg chg="add del mod">
          <ac:chgData name="kovida M" userId="b48006915b9b3b36" providerId="LiveId" clId="{A15D1304-50DD-47E4-96FA-52B8F525A8A4}" dt="2025-12-08T14:44:59.036" v="516" actId="478"/>
          <ac:spMkLst>
            <pc:docMk/>
            <pc:sldMk cId="3412001068" sldId="268"/>
            <ac:spMk id="6" creationId="{71C52973-97C2-692C-7734-A8088DF85F91}"/>
          </ac:spMkLst>
        </pc:spChg>
        <pc:spChg chg="add del mod">
          <ac:chgData name="kovida M" userId="b48006915b9b3b36" providerId="LiveId" clId="{A15D1304-50DD-47E4-96FA-52B8F525A8A4}" dt="2025-12-08T14:49:32.472" v="520" actId="22"/>
          <ac:spMkLst>
            <pc:docMk/>
            <pc:sldMk cId="3412001068" sldId="268"/>
            <ac:spMk id="9" creationId="{65274937-99EB-4F7C-0CC0-C062F74D4FFC}"/>
          </ac:spMkLst>
        </pc:spChg>
        <pc:spChg chg="add del mod">
          <ac:chgData name="kovida M" userId="b48006915b9b3b36" providerId="LiveId" clId="{A15D1304-50DD-47E4-96FA-52B8F525A8A4}" dt="2025-12-08T14:51:10.584" v="527" actId="22"/>
          <ac:spMkLst>
            <pc:docMk/>
            <pc:sldMk cId="3412001068" sldId="268"/>
            <ac:spMk id="13" creationId="{674C6598-BC89-7B92-97DF-16C22C9C0BF0}"/>
          </ac:spMkLst>
        </pc:spChg>
        <pc:spChg chg="add del mod">
          <ac:chgData name="kovida M" userId="b48006915b9b3b36" providerId="LiveId" clId="{A15D1304-50DD-47E4-96FA-52B8F525A8A4}" dt="2025-12-08T14:54:40.353" v="535" actId="22"/>
          <ac:spMkLst>
            <pc:docMk/>
            <pc:sldMk cId="3412001068" sldId="268"/>
            <ac:spMk id="17" creationId="{4B1826A5-15E1-F70D-EF96-B3F8BB130067}"/>
          </ac:spMkLst>
        </pc:spChg>
        <pc:picChg chg="add del mod ord">
          <ac:chgData name="kovida M" userId="b48006915b9b3b36" providerId="LiveId" clId="{A15D1304-50DD-47E4-96FA-52B8F525A8A4}" dt="2025-12-08T14:45:10.469" v="519" actId="478"/>
          <ac:picMkLst>
            <pc:docMk/>
            <pc:sldMk cId="3412001068" sldId="268"/>
            <ac:picMk id="7" creationId="{EC1A9C69-473A-8115-D146-89731CD6BC10}"/>
          </ac:picMkLst>
        </pc:picChg>
        <pc:picChg chg="add del mod ord">
          <ac:chgData name="kovida M" userId="b48006915b9b3b36" providerId="LiveId" clId="{A15D1304-50DD-47E4-96FA-52B8F525A8A4}" dt="2025-12-08T14:49:54.539" v="526" actId="478"/>
          <ac:picMkLst>
            <pc:docMk/>
            <pc:sldMk cId="3412001068" sldId="268"/>
            <ac:picMk id="11" creationId="{90605599-3A53-0E03-AB11-15370E480674}"/>
          </ac:picMkLst>
        </pc:picChg>
        <pc:picChg chg="add del mod ord">
          <ac:chgData name="kovida M" userId="b48006915b9b3b36" providerId="LiveId" clId="{A15D1304-50DD-47E4-96FA-52B8F525A8A4}" dt="2025-12-08T14:51:35.504" v="534" actId="478"/>
          <ac:picMkLst>
            <pc:docMk/>
            <pc:sldMk cId="3412001068" sldId="268"/>
            <ac:picMk id="15" creationId="{FC16B5CF-E484-8A1E-DFBC-59E1456BC3CA}"/>
          </ac:picMkLst>
        </pc:picChg>
        <pc:picChg chg="add mod ord">
          <ac:chgData name="kovida M" userId="b48006915b9b3b36" providerId="LiveId" clId="{A15D1304-50DD-47E4-96FA-52B8F525A8A4}" dt="2025-12-08T14:54:53.856" v="540" actId="14100"/>
          <ac:picMkLst>
            <pc:docMk/>
            <pc:sldMk cId="3412001068" sldId="268"/>
            <ac:picMk id="19" creationId="{E0231248-0DAB-D098-A4A8-F44BCA21B611}"/>
          </ac:picMkLst>
        </pc:picChg>
      </pc:sldChg>
      <pc:sldChg chg="addSp delSp modSp new mod ord setBg">
        <pc:chgData name="kovida M" userId="b48006915b9b3b36" providerId="LiveId" clId="{A15D1304-50DD-47E4-96FA-52B8F525A8A4}" dt="2025-12-08T05:38:16.613" v="367"/>
        <pc:sldMkLst>
          <pc:docMk/>
          <pc:sldMk cId="3955662582" sldId="269"/>
        </pc:sldMkLst>
        <pc:spChg chg="mod">
          <ac:chgData name="kovida M" userId="b48006915b9b3b36" providerId="LiveId" clId="{A15D1304-50DD-47E4-96FA-52B8F525A8A4}" dt="2025-12-08T05:34:38.968" v="362" actId="26606"/>
          <ac:spMkLst>
            <pc:docMk/>
            <pc:sldMk cId="3955662582" sldId="269"/>
            <ac:spMk id="2" creationId="{E7233582-D0AB-DEB5-D231-ED13DFB4B0D7}"/>
          </ac:spMkLst>
        </pc:spChg>
        <pc:spChg chg="mod ord">
          <ac:chgData name="kovida M" userId="b48006915b9b3b36" providerId="LiveId" clId="{A15D1304-50DD-47E4-96FA-52B8F525A8A4}" dt="2025-12-08T05:38:09.690" v="365" actId="27636"/>
          <ac:spMkLst>
            <pc:docMk/>
            <pc:sldMk cId="3955662582" sldId="269"/>
            <ac:spMk id="3" creationId="{8AADF417-167E-3A1D-BBF3-238391B5185F}"/>
          </ac:spMkLst>
        </pc:spChg>
        <pc:spChg chg="mod">
          <ac:chgData name="kovida M" userId="b48006915b9b3b36" providerId="LiveId" clId="{A15D1304-50DD-47E4-96FA-52B8F525A8A4}" dt="2025-12-08T05:34:38.968" v="362" actId="26606"/>
          <ac:spMkLst>
            <pc:docMk/>
            <pc:sldMk cId="3955662582" sldId="269"/>
            <ac:spMk id="4" creationId="{A7110CF3-F893-8D67-E56A-453C23AC126D}"/>
          </ac:spMkLst>
        </pc:spChg>
        <pc:spChg chg="mod">
          <ac:chgData name="kovida M" userId="b48006915b9b3b36" providerId="LiveId" clId="{A15D1304-50DD-47E4-96FA-52B8F525A8A4}" dt="2025-12-08T05:34:38.968" v="362" actId="26606"/>
          <ac:spMkLst>
            <pc:docMk/>
            <pc:sldMk cId="3955662582" sldId="269"/>
            <ac:spMk id="5" creationId="{D246EEC5-FFA6-5C7B-3E10-8AA3853B1A5C}"/>
          </ac:spMkLst>
        </pc:spChg>
        <pc:spChg chg="add del">
          <ac:chgData name="kovida M" userId="b48006915b9b3b36" providerId="LiveId" clId="{A15D1304-50DD-47E4-96FA-52B8F525A8A4}" dt="2025-12-08T05:34:38.957" v="361" actId="26606"/>
          <ac:spMkLst>
            <pc:docMk/>
            <pc:sldMk cId="3955662582" sldId="269"/>
            <ac:spMk id="10" creationId="{70DFC902-7D23-471A-B557-B6B6917D7A0D}"/>
          </ac:spMkLst>
        </pc:spChg>
        <pc:spChg chg="add del">
          <ac:chgData name="kovida M" userId="b48006915b9b3b36" providerId="LiveId" clId="{A15D1304-50DD-47E4-96FA-52B8F525A8A4}" dt="2025-12-08T05:34:38.957" v="361" actId="26606"/>
          <ac:spMkLst>
            <pc:docMk/>
            <pc:sldMk cId="3955662582" sldId="269"/>
            <ac:spMk id="12" creationId="{A55D5633-D557-4DCA-982C-FF36EB7A1C00}"/>
          </ac:spMkLst>
        </pc:spChg>
        <pc:spChg chg="add del">
          <ac:chgData name="kovida M" userId="b48006915b9b3b36" providerId="LiveId" clId="{A15D1304-50DD-47E4-96FA-52B8F525A8A4}" dt="2025-12-08T05:34:38.957" v="361" actId="26606"/>
          <ac:spMkLst>
            <pc:docMk/>
            <pc:sldMk cId="3955662582" sldId="269"/>
            <ac:spMk id="14" creationId="{450D3AD2-FA80-415F-A9CE-54D884561CD7}"/>
          </ac:spMkLst>
        </pc:spChg>
        <pc:spChg chg="add">
          <ac:chgData name="kovida M" userId="b48006915b9b3b36" providerId="LiveId" clId="{A15D1304-50DD-47E4-96FA-52B8F525A8A4}" dt="2025-12-08T05:34:38.968" v="362" actId="26606"/>
          <ac:spMkLst>
            <pc:docMk/>
            <pc:sldMk cId="3955662582" sldId="269"/>
            <ac:spMk id="16" creationId="{A7AE9375-4664-4DB2-922D-2782A6E439AC}"/>
          </ac:spMkLst>
        </pc:spChg>
        <pc:spChg chg="add">
          <ac:chgData name="kovida M" userId="b48006915b9b3b36" providerId="LiveId" clId="{A15D1304-50DD-47E4-96FA-52B8F525A8A4}" dt="2025-12-08T05:34:38.968" v="362" actId="26606"/>
          <ac:spMkLst>
            <pc:docMk/>
            <pc:sldMk cId="3955662582" sldId="269"/>
            <ac:spMk id="18" creationId="{9DD005C1-8C51-42D6-9BEE-B9B83849743D}"/>
          </ac:spMkLst>
        </pc:spChg>
        <pc:cxnChg chg="add">
          <ac:chgData name="kovida M" userId="b48006915b9b3b36" providerId="LiveId" clId="{A15D1304-50DD-47E4-96FA-52B8F525A8A4}" dt="2025-12-08T05:34:38.968" v="362" actId="26606"/>
          <ac:cxnSpMkLst>
            <pc:docMk/>
            <pc:sldMk cId="3955662582" sldId="269"/>
            <ac:cxnSpMk id="17" creationId="{EE504C98-6397-41C1-A8D8-2D9C4ED307E0}"/>
          </ac:cxnSpMkLst>
        </pc:cxnChg>
      </pc:sldChg>
      <pc:sldChg chg="modSp new del mod">
        <pc:chgData name="kovida M" userId="b48006915b9b3b36" providerId="LiveId" clId="{A15D1304-50DD-47E4-96FA-52B8F525A8A4}" dt="2025-12-08T13:55:29.484" v="410" actId="2696"/>
        <pc:sldMkLst>
          <pc:docMk/>
          <pc:sldMk cId="2948433796" sldId="270"/>
        </pc:sldMkLst>
        <pc:spChg chg="mod">
          <ac:chgData name="kovida M" userId="b48006915b9b3b36" providerId="LiveId" clId="{A15D1304-50DD-47E4-96FA-52B8F525A8A4}" dt="2025-12-08T13:49:36.342" v="379" actId="20577"/>
          <ac:spMkLst>
            <pc:docMk/>
            <pc:sldMk cId="2948433796" sldId="270"/>
            <ac:spMk id="2" creationId="{789D66DE-A73C-A164-547D-719804B2FBAA}"/>
          </ac:spMkLst>
        </pc:spChg>
        <pc:spChg chg="mod">
          <ac:chgData name="kovida M" userId="b48006915b9b3b36" providerId="LiveId" clId="{A15D1304-50DD-47E4-96FA-52B8F525A8A4}" dt="2025-12-08T13:50:56.383" v="386"/>
          <ac:spMkLst>
            <pc:docMk/>
            <pc:sldMk cId="2948433796" sldId="270"/>
            <ac:spMk id="3" creationId="{720FE76B-9786-125E-F063-7C5354DDD8F7}"/>
          </ac:spMkLst>
        </pc:spChg>
      </pc:sldChg>
      <pc:sldChg chg="addSp delSp modSp add mod setBg">
        <pc:chgData name="kovida M" userId="b48006915b9b3b36" providerId="LiveId" clId="{A15D1304-50DD-47E4-96FA-52B8F525A8A4}" dt="2025-12-08T13:54:25.799" v="409" actId="26606"/>
        <pc:sldMkLst>
          <pc:docMk/>
          <pc:sldMk cId="3564961371" sldId="271"/>
        </pc:sldMkLst>
        <pc:spChg chg="mod">
          <ac:chgData name="kovida M" userId="b48006915b9b3b36" providerId="LiveId" clId="{A15D1304-50DD-47E4-96FA-52B8F525A8A4}" dt="2025-12-08T13:54:25.799" v="409" actId="26606"/>
          <ac:spMkLst>
            <pc:docMk/>
            <pc:sldMk cId="3564961371" sldId="271"/>
            <ac:spMk id="2" creationId="{8CD47651-B9F2-64DF-4CDF-DD23929A7EE2}"/>
          </ac:spMkLst>
        </pc:spChg>
        <pc:spChg chg="del mod">
          <ac:chgData name="kovida M" userId="b48006915b9b3b36" providerId="LiveId" clId="{A15D1304-50DD-47E4-96FA-52B8F525A8A4}" dt="2025-12-08T13:52:14.931" v="390" actId="1032"/>
          <ac:spMkLst>
            <pc:docMk/>
            <pc:sldMk cId="3564961371" sldId="271"/>
            <ac:spMk id="3" creationId="{C8755A32-0D6F-D237-12F8-604B78A76326}"/>
          </ac:spMkLst>
        </pc:spChg>
        <pc:spChg chg="mod">
          <ac:chgData name="kovida M" userId="b48006915b9b3b36" providerId="LiveId" clId="{A15D1304-50DD-47E4-96FA-52B8F525A8A4}" dt="2025-12-08T13:54:25.799" v="409" actId="26606"/>
          <ac:spMkLst>
            <pc:docMk/>
            <pc:sldMk cId="3564961371" sldId="271"/>
            <ac:spMk id="4" creationId="{83AC6368-1BA7-F0EE-67D7-1314DBB102FA}"/>
          </ac:spMkLst>
        </pc:spChg>
        <pc:spChg chg="mod">
          <ac:chgData name="kovida M" userId="b48006915b9b3b36" providerId="LiveId" clId="{A15D1304-50DD-47E4-96FA-52B8F525A8A4}" dt="2025-12-08T13:54:25.799" v="409" actId="26606"/>
          <ac:spMkLst>
            <pc:docMk/>
            <pc:sldMk cId="3564961371" sldId="271"/>
            <ac:spMk id="5" creationId="{70D07FB7-4BD7-F067-0A22-A5889F9F08E0}"/>
          </ac:spMkLst>
        </pc:spChg>
        <pc:spChg chg="add del">
          <ac:chgData name="kovida M" userId="b48006915b9b3b36" providerId="LiveId" clId="{A15D1304-50DD-47E4-96FA-52B8F525A8A4}" dt="2025-12-08T13:54:25.786" v="408" actId="26606"/>
          <ac:spMkLst>
            <pc:docMk/>
            <pc:sldMk cId="3564961371" sldId="271"/>
            <ac:spMk id="11" creationId="{08953E74-D241-4DDF-8508-F0365EA13A92}"/>
          </ac:spMkLst>
        </pc:spChg>
        <pc:spChg chg="add del">
          <ac:chgData name="kovida M" userId="b48006915b9b3b36" providerId="LiveId" clId="{A15D1304-50DD-47E4-96FA-52B8F525A8A4}" dt="2025-12-08T13:54:25.786" v="408" actId="26606"/>
          <ac:spMkLst>
            <pc:docMk/>
            <pc:sldMk cId="3564961371" sldId="271"/>
            <ac:spMk id="13" creationId="{5C3C901A-B2F4-4A3C-BCDD-7C8D587ECA2E}"/>
          </ac:spMkLst>
        </pc:spChg>
        <pc:spChg chg="add">
          <ac:chgData name="kovida M" userId="b48006915b9b3b36" providerId="LiveId" clId="{A15D1304-50DD-47E4-96FA-52B8F525A8A4}" dt="2025-12-08T13:54:25.799" v="409" actId="26606"/>
          <ac:spMkLst>
            <pc:docMk/>
            <pc:sldMk cId="3564961371" sldId="271"/>
            <ac:spMk id="15" creationId="{6C4028FD-8BAA-4A19-BFDE-594D991B7552}"/>
          </ac:spMkLst>
        </pc:spChg>
        <pc:graphicFrameChg chg="add mod ord modGraphic">
          <ac:chgData name="kovida M" userId="b48006915b9b3b36" providerId="LiveId" clId="{A15D1304-50DD-47E4-96FA-52B8F525A8A4}" dt="2025-12-08T13:54:25.799" v="409" actId="26606"/>
          <ac:graphicFrameMkLst>
            <pc:docMk/>
            <pc:sldMk cId="3564961371" sldId="271"/>
            <ac:graphicFrameMk id="6" creationId="{A2CDB9A6-21C6-C25F-A8D8-6803B158514F}"/>
          </ac:graphicFrameMkLst>
        </pc:graphicFrameChg>
      </pc:sldChg>
      <pc:sldChg chg="addSp delSp modSp new mod setBg">
        <pc:chgData name="kovida M" userId="b48006915b9b3b36" providerId="LiveId" clId="{A15D1304-50DD-47E4-96FA-52B8F525A8A4}" dt="2025-12-08T13:57:52.324" v="439" actId="26606"/>
        <pc:sldMkLst>
          <pc:docMk/>
          <pc:sldMk cId="10379912" sldId="272"/>
        </pc:sldMkLst>
        <pc:spChg chg="mod">
          <ac:chgData name="kovida M" userId="b48006915b9b3b36" providerId="LiveId" clId="{A15D1304-50DD-47E4-96FA-52B8F525A8A4}" dt="2025-12-08T13:57:52.324" v="439" actId="26606"/>
          <ac:spMkLst>
            <pc:docMk/>
            <pc:sldMk cId="10379912" sldId="272"/>
            <ac:spMk id="2" creationId="{B77E8220-8D37-EA09-3028-79BCB103DD90}"/>
          </ac:spMkLst>
        </pc:spChg>
        <pc:spChg chg="add del mod">
          <ac:chgData name="kovida M" userId="b48006915b9b3b36" providerId="LiveId" clId="{A15D1304-50DD-47E4-96FA-52B8F525A8A4}" dt="2025-12-08T13:57:52.324" v="439" actId="26606"/>
          <ac:spMkLst>
            <pc:docMk/>
            <pc:sldMk cId="10379912" sldId="272"/>
            <ac:spMk id="3" creationId="{30106A2A-B8D2-FCE2-F564-960876E9BB05}"/>
          </ac:spMkLst>
        </pc:spChg>
        <pc:spChg chg="mod">
          <ac:chgData name="kovida M" userId="b48006915b9b3b36" providerId="LiveId" clId="{A15D1304-50DD-47E4-96FA-52B8F525A8A4}" dt="2025-12-08T13:57:52.324" v="439" actId="26606"/>
          <ac:spMkLst>
            <pc:docMk/>
            <pc:sldMk cId="10379912" sldId="272"/>
            <ac:spMk id="4" creationId="{C98D644B-19E6-9462-5D9F-B63D641BAE48}"/>
          </ac:spMkLst>
        </pc:spChg>
        <pc:spChg chg="mod">
          <ac:chgData name="kovida M" userId="b48006915b9b3b36" providerId="LiveId" clId="{A15D1304-50DD-47E4-96FA-52B8F525A8A4}" dt="2025-12-08T13:57:52.324" v="439" actId="26606"/>
          <ac:spMkLst>
            <pc:docMk/>
            <pc:sldMk cId="10379912" sldId="272"/>
            <ac:spMk id="5" creationId="{772F33CE-E78B-7537-EBDB-34DEE8EEF4C2}"/>
          </ac:spMkLst>
        </pc:spChg>
        <pc:spChg chg="add mod">
          <ac:chgData name="kovida M" userId="b48006915b9b3b36" providerId="LiveId" clId="{A15D1304-50DD-47E4-96FA-52B8F525A8A4}" dt="2025-12-08T13:56:53.209" v="423"/>
          <ac:spMkLst>
            <pc:docMk/>
            <pc:sldMk cId="10379912" sldId="272"/>
            <ac:spMk id="6" creationId="{6B9B6021-8AB9-F99F-ED90-6074D960272C}"/>
          </ac:spMkLst>
        </pc:spChg>
        <pc:spChg chg="add">
          <ac:chgData name="kovida M" userId="b48006915b9b3b36" providerId="LiveId" clId="{A15D1304-50DD-47E4-96FA-52B8F525A8A4}" dt="2025-12-08T13:57:52.324" v="439" actId="26606"/>
          <ac:spMkLst>
            <pc:docMk/>
            <pc:sldMk cId="10379912" sldId="272"/>
            <ac:spMk id="11" creationId="{35DB3719-6FDC-4E5D-891D-FF40B7300F64}"/>
          </ac:spMkLst>
        </pc:spChg>
        <pc:spChg chg="add">
          <ac:chgData name="kovida M" userId="b48006915b9b3b36" providerId="LiveId" clId="{A15D1304-50DD-47E4-96FA-52B8F525A8A4}" dt="2025-12-08T13:57:52.324" v="439" actId="26606"/>
          <ac:spMkLst>
            <pc:docMk/>
            <pc:sldMk cId="10379912" sldId="272"/>
            <ac:spMk id="13" creationId="{E0CBAC23-2E3F-4A90-BA59-F8299F6A5439}"/>
          </ac:spMkLst>
        </pc:spChg>
        <pc:graphicFrameChg chg="add del">
          <ac:chgData name="kovida M" userId="b48006915b9b3b36" providerId="LiveId" clId="{A15D1304-50DD-47E4-96FA-52B8F525A8A4}" dt="2025-12-08T13:57:52.301" v="438" actId="26606"/>
          <ac:graphicFrameMkLst>
            <pc:docMk/>
            <pc:sldMk cId="10379912" sldId="272"/>
            <ac:graphicFrameMk id="7" creationId="{8A85360C-3089-BF29-2E12-E9FD2A54AC9C}"/>
          </ac:graphicFrameMkLst>
        </pc:graphicFrameChg>
        <pc:graphicFrameChg chg="add">
          <ac:chgData name="kovida M" userId="b48006915b9b3b36" providerId="LiveId" clId="{A15D1304-50DD-47E4-96FA-52B8F525A8A4}" dt="2025-12-08T13:57:52.324" v="439" actId="26606"/>
          <ac:graphicFrameMkLst>
            <pc:docMk/>
            <pc:sldMk cId="10379912" sldId="272"/>
            <ac:graphicFrameMk id="9" creationId="{2CA4C5CD-7EC5-CA85-76F0-826A7B509A36}"/>
          </ac:graphicFrameMkLst>
        </pc:graphicFrameChg>
      </pc:sldChg>
      <pc:sldChg chg="addSp delSp modSp new mod setBg">
        <pc:chgData name="kovida M" userId="b48006915b9b3b36" providerId="LiveId" clId="{A15D1304-50DD-47E4-96FA-52B8F525A8A4}" dt="2025-12-08T14:00:29.234" v="463" actId="1076"/>
        <pc:sldMkLst>
          <pc:docMk/>
          <pc:sldMk cId="3876614490" sldId="273"/>
        </pc:sldMkLst>
        <pc:spChg chg="mod">
          <ac:chgData name="kovida M" userId="b48006915b9b3b36" providerId="LiveId" clId="{A15D1304-50DD-47E4-96FA-52B8F525A8A4}" dt="2025-12-08T14:00:07.687" v="458" actId="1076"/>
          <ac:spMkLst>
            <pc:docMk/>
            <pc:sldMk cId="3876614490" sldId="273"/>
            <ac:spMk id="2" creationId="{CDB43579-0DEE-D280-7324-453D7F9E31DF}"/>
          </ac:spMkLst>
        </pc:spChg>
        <pc:spChg chg="del">
          <ac:chgData name="kovida M" userId="b48006915b9b3b36" providerId="LiveId" clId="{A15D1304-50DD-47E4-96FA-52B8F525A8A4}" dt="2025-12-08T13:58:51.337" v="441" actId="478"/>
          <ac:spMkLst>
            <pc:docMk/>
            <pc:sldMk cId="3876614490" sldId="273"/>
            <ac:spMk id="3" creationId="{4EBE8369-B265-857F-3CB2-725AE5CDABCF}"/>
          </ac:spMkLst>
        </pc:spChg>
        <pc:spChg chg="mod">
          <ac:chgData name="kovida M" userId="b48006915b9b3b36" providerId="LiveId" clId="{A15D1304-50DD-47E4-96FA-52B8F525A8A4}" dt="2025-12-08T14:00:29.234" v="463" actId="1076"/>
          <ac:spMkLst>
            <pc:docMk/>
            <pc:sldMk cId="3876614490" sldId="273"/>
            <ac:spMk id="4" creationId="{500B315E-934D-4D91-F25B-4921850ECDB9}"/>
          </ac:spMkLst>
        </pc:spChg>
        <pc:spChg chg="mod">
          <ac:chgData name="kovida M" userId="b48006915b9b3b36" providerId="LiveId" clId="{A15D1304-50DD-47E4-96FA-52B8F525A8A4}" dt="2025-12-08T13:59:12.295" v="452" actId="26606"/>
          <ac:spMkLst>
            <pc:docMk/>
            <pc:sldMk cId="3876614490" sldId="273"/>
            <ac:spMk id="5" creationId="{B2559825-BC53-6AF7-62A0-2C010B68CC28}"/>
          </ac:spMkLst>
        </pc:spChg>
        <pc:spChg chg="add">
          <ac:chgData name="kovida M" userId="b48006915b9b3b36" providerId="LiveId" clId="{A15D1304-50DD-47E4-96FA-52B8F525A8A4}" dt="2025-12-08T13:59:12.295" v="452" actId="26606"/>
          <ac:spMkLst>
            <pc:docMk/>
            <pc:sldMk cId="3876614490" sldId="273"/>
            <ac:spMk id="10" creationId="{577D6B2E-37A3-429E-A37C-F30ED6487282}"/>
          </ac:spMkLst>
        </pc:spChg>
        <pc:spChg chg="add del">
          <ac:chgData name="kovida M" userId="b48006915b9b3b36" providerId="LiveId" clId="{A15D1304-50DD-47E4-96FA-52B8F525A8A4}" dt="2025-12-08T13:59:33.104" v="453" actId="26606"/>
          <ac:spMkLst>
            <pc:docMk/>
            <pc:sldMk cId="3876614490" sldId="273"/>
            <ac:spMk id="12" creationId="{5CEAD642-85CF-4750-8432-7C80C901F001}"/>
          </ac:spMkLst>
        </pc:spChg>
        <pc:spChg chg="add del">
          <ac:chgData name="kovida M" userId="b48006915b9b3b36" providerId="LiveId" clId="{A15D1304-50DD-47E4-96FA-52B8F525A8A4}" dt="2025-12-08T13:59:33.104" v="453" actId="26606"/>
          <ac:spMkLst>
            <pc:docMk/>
            <pc:sldMk cId="3876614490" sldId="273"/>
            <ac:spMk id="14" creationId="{FA33EEAE-15D5-4119-8C1E-89D943F911EF}"/>
          </ac:spMkLst>
        </pc:spChg>
        <pc:spChg chg="add">
          <ac:chgData name="kovida M" userId="b48006915b9b3b36" providerId="LiveId" clId="{A15D1304-50DD-47E4-96FA-52B8F525A8A4}" dt="2025-12-08T13:59:12.295" v="452" actId="26606"/>
          <ac:spMkLst>
            <pc:docMk/>
            <pc:sldMk cId="3876614490" sldId="273"/>
            <ac:spMk id="16" creationId="{730D8B3B-9B80-4025-B934-26DC7D7CD231}"/>
          </ac:spMkLst>
        </pc:spChg>
        <pc:spChg chg="add del">
          <ac:chgData name="kovida M" userId="b48006915b9b3b36" providerId="LiveId" clId="{A15D1304-50DD-47E4-96FA-52B8F525A8A4}" dt="2025-12-08T13:59:33.104" v="453" actId="26606"/>
          <ac:spMkLst>
            <pc:docMk/>
            <pc:sldMk cId="3876614490" sldId="273"/>
            <ac:spMk id="18" creationId="{1064D5D5-227B-4F66-9AEA-46F570E793BD}"/>
          </ac:spMkLst>
        </pc:spChg>
        <pc:spChg chg="add">
          <ac:chgData name="kovida M" userId="b48006915b9b3b36" providerId="LiveId" clId="{A15D1304-50DD-47E4-96FA-52B8F525A8A4}" dt="2025-12-08T13:59:12.295" v="452" actId="26606"/>
          <ac:spMkLst>
            <pc:docMk/>
            <pc:sldMk cId="3876614490" sldId="273"/>
            <ac:spMk id="20" creationId="{646B67A4-D328-4747-A82B-65E84FA46368}"/>
          </ac:spMkLst>
        </pc:spChg>
        <pc:spChg chg="add del">
          <ac:chgData name="kovida M" userId="b48006915b9b3b36" providerId="LiveId" clId="{A15D1304-50DD-47E4-96FA-52B8F525A8A4}" dt="2025-12-08T13:59:33.104" v="453" actId="26606"/>
          <ac:spMkLst>
            <pc:docMk/>
            <pc:sldMk cId="3876614490" sldId="273"/>
            <ac:spMk id="22" creationId="{B5A1B09C-1565-46F8-B70F-621C5EB48A09}"/>
          </ac:spMkLst>
        </pc:spChg>
        <pc:spChg chg="add del">
          <ac:chgData name="kovida M" userId="b48006915b9b3b36" providerId="LiveId" clId="{A15D1304-50DD-47E4-96FA-52B8F525A8A4}" dt="2025-12-08T13:59:33.104" v="453" actId="26606"/>
          <ac:spMkLst>
            <pc:docMk/>
            <pc:sldMk cId="3876614490" sldId="273"/>
            <ac:spMk id="24" creationId="{8C516CC8-80AC-446C-A56E-9F54B7210402}"/>
          </ac:spMkLst>
        </pc:spChg>
        <pc:spChg chg="add">
          <ac:chgData name="kovida M" userId="b48006915b9b3b36" providerId="LiveId" clId="{A15D1304-50DD-47E4-96FA-52B8F525A8A4}" dt="2025-12-08T13:59:33.104" v="453" actId="26606"/>
          <ac:spMkLst>
            <pc:docMk/>
            <pc:sldMk cId="3876614490" sldId="273"/>
            <ac:spMk id="31" creationId="{9715DAF0-AE1B-46C9-8A6B-DB2AA05AB91D}"/>
          </ac:spMkLst>
        </pc:spChg>
        <pc:spChg chg="add">
          <ac:chgData name="kovida M" userId="b48006915b9b3b36" providerId="LiveId" clId="{A15D1304-50DD-47E4-96FA-52B8F525A8A4}" dt="2025-12-08T13:59:33.104" v="453" actId="26606"/>
          <ac:spMkLst>
            <pc:docMk/>
            <pc:sldMk cId="3876614490" sldId="273"/>
            <ac:spMk id="33" creationId="{DE12BF4D-F47A-41C1-85FC-652E412D3B47}"/>
          </ac:spMkLst>
        </pc:spChg>
        <pc:spChg chg="add">
          <ac:chgData name="kovida M" userId="b48006915b9b3b36" providerId="LiveId" clId="{A15D1304-50DD-47E4-96FA-52B8F525A8A4}" dt="2025-12-08T13:59:33.104" v="453" actId="26606"/>
          <ac:spMkLst>
            <pc:docMk/>
            <pc:sldMk cId="3876614490" sldId="273"/>
            <ac:spMk id="35" creationId="{AAF055B3-1F95-4ABA-BFE4-A58320A8206E}"/>
          </ac:spMkLst>
        </pc:spChg>
        <pc:spChg chg="add">
          <ac:chgData name="kovida M" userId="b48006915b9b3b36" providerId="LiveId" clId="{A15D1304-50DD-47E4-96FA-52B8F525A8A4}" dt="2025-12-08T13:59:33.104" v="453" actId="26606"/>
          <ac:spMkLst>
            <pc:docMk/>
            <pc:sldMk cId="3876614490" sldId="273"/>
            <ac:spMk id="37" creationId="{65FBF53F-BBBA-4974-AD72-0E8CD294E50F}"/>
          </ac:spMkLst>
        </pc:spChg>
      </pc:sldChg>
      <pc:sldChg chg="addSp delSp modSp new mod modAnim">
        <pc:chgData name="kovida M" userId="b48006915b9b3b36" providerId="LiveId" clId="{A15D1304-50DD-47E4-96FA-52B8F525A8A4}" dt="2025-12-08T14:34:16.653" v="499" actId="14100"/>
        <pc:sldMkLst>
          <pc:docMk/>
          <pc:sldMk cId="1536752664" sldId="274"/>
        </pc:sldMkLst>
        <pc:spChg chg="mod">
          <ac:chgData name="kovida M" userId="b48006915b9b3b36" providerId="LiveId" clId="{A15D1304-50DD-47E4-96FA-52B8F525A8A4}" dt="2025-12-08T14:34:06.669" v="496" actId="1076"/>
          <ac:spMkLst>
            <pc:docMk/>
            <pc:sldMk cId="1536752664" sldId="274"/>
            <ac:spMk id="2" creationId="{751BD826-F45B-E792-9434-9D1184371D81}"/>
          </ac:spMkLst>
        </pc:spChg>
        <pc:spChg chg="del mod">
          <ac:chgData name="kovida M" userId="b48006915b9b3b36" providerId="LiveId" clId="{A15D1304-50DD-47E4-96FA-52B8F525A8A4}" dt="2025-12-08T14:29:46.154" v="472"/>
          <ac:spMkLst>
            <pc:docMk/>
            <pc:sldMk cId="1536752664" sldId="274"/>
            <ac:spMk id="3" creationId="{D3EDAF6C-281D-3F27-8EA6-C5F0CEDCE806}"/>
          </ac:spMkLst>
        </pc:spChg>
        <pc:picChg chg="add mod">
          <ac:chgData name="kovida M" userId="b48006915b9b3b36" providerId="LiveId" clId="{A15D1304-50DD-47E4-96FA-52B8F525A8A4}" dt="2025-12-08T14:34:16.653" v="499" actId="14100"/>
          <ac:picMkLst>
            <pc:docMk/>
            <pc:sldMk cId="1536752664" sldId="274"/>
            <ac:picMk id="6" creationId="{70B630A6-0EEA-F920-4046-A21AEDB7A349}"/>
          </ac:picMkLst>
        </pc:picChg>
      </pc:sldChg>
      <pc:sldChg chg="addSp delSp modSp new mod delAnim modAnim">
        <pc:chgData name="kovida M" userId="b48006915b9b3b36" providerId="LiveId" clId="{A15D1304-50DD-47E4-96FA-52B8F525A8A4}" dt="2025-12-08T14:40:48.029" v="514" actId="478"/>
        <pc:sldMkLst>
          <pc:docMk/>
          <pc:sldMk cId="2964731568" sldId="275"/>
        </pc:sldMkLst>
        <pc:spChg chg="mod">
          <ac:chgData name="kovida M" userId="b48006915b9b3b36" providerId="LiveId" clId="{A15D1304-50DD-47E4-96FA-52B8F525A8A4}" dt="2025-12-08T14:34:22.958" v="507" actId="20577"/>
          <ac:spMkLst>
            <pc:docMk/>
            <pc:sldMk cId="2964731568" sldId="275"/>
            <ac:spMk id="2" creationId="{857EB8C2-E8B8-B0E8-C8FC-D24C2647EB26}"/>
          </ac:spMkLst>
        </pc:spChg>
        <pc:spChg chg="del mod">
          <ac:chgData name="kovida M" userId="b48006915b9b3b36" providerId="LiveId" clId="{A15D1304-50DD-47E4-96FA-52B8F525A8A4}" dt="2025-12-08T14:34:40.290" v="509"/>
          <ac:spMkLst>
            <pc:docMk/>
            <pc:sldMk cId="2964731568" sldId="275"/>
            <ac:spMk id="3" creationId="{6BF870AF-FAC0-BFAC-670C-66F59A03E2AE}"/>
          </ac:spMkLst>
        </pc:spChg>
        <pc:spChg chg="add mod">
          <ac:chgData name="kovida M" userId="b48006915b9b3b36" providerId="LiveId" clId="{A15D1304-50DD-47E4-96FA-52B8F525A8A4}" dt="2025-12-08T14:40:48.029" v="514" actId="478"/>
          <ac:spMkLst>
            <pc:docMk/>
            <pc:sldMk cId="2964731568" sldId="275"/>
            <ac:spMk id="8" creationId="{D59FF2D4-443E-87DE-21E8-075D34972CCE}"/>
          </ac:spMkLst>
        </pc:spChg>
        <pc:picChg chg="add del mod">
          <ac:chgData name="kovida M" userId="b48006915b9b3b36" providerId="LiveId" clId="{A15D1304-50DD-47E4-96FA-52B8F525A8A4}" dt="2025-12-08T14:40:48.029" v="514" actId="478"/>
          <ac:picMkLst>
            <pc:docMk/>
            <pc:sldMk cId="2964731568" sldId="275"/>
            <ac:picMk id="6" creationId="{3D29D7F2-5DFF-8E94-7903-AF903ED80AB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3ADDF8-8EE1-4E10-9EBD-13F30474A3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115A94F-299D-454D-8C91-3C8D974571DC}">
      <dgm:prSet/>
      <dgm:spPr/>
      <dgm:t>
        <a:bodyPr/>
        <a:lstStyle/>
        <a:p>
          <a:r>
            <a:rPr lang="en-US" b="1" dirty="0">
              <a:solidFill>
                <a:schemeClr val="accent2"/>
              </a:solidFill>
              <a:latin typeface="Abadi" panose="020B0604020104020204" pitchFamily="34" charset="0"/>
              <a:cs typeface="Times New Roman" panose="02020603050405020304" pitchFamily="18" charset="0"/>
            </a:rPr>
            <a:t>What is hate speech?</a:t>
          </a:r>
        </a:p>
        <a:p>
          <a:r>
            <a:rPr lang="en-US" dirty="0">
              <a:latin typeface="Abadi" panose="020B0604020104020204" pitchFamily="34" charset="0"/>
              <a:cs typeface="Times New Roman" panose="02020603050405020304" pitchFamily="18" charset="0"/>
            </a:rPr>
            <a:t>Speech that attacks individuals or groups based on attributes such as race, religion, ethnic origin, national origin, sex, disability, sexual orientation, or gender identity.</a:t>
          </a:r>
        </a:p>
        <a:p>
          <a:endParaRPr lang="en-US" dirty="0">
            <a:latin typeface="Abadi" panose="020B0604020104020204" pitchFamily="34" charset="0"/>
            <a:cs typeface="Times New Roman" panose="02020603050405020304" pitchFamily="18" charset="0"/>
          </a:endParaRPr>
        </a:p>
      </dgm:t>
    </dgm:pt>
    <dgm:pt modelId="{E594525D-CDB6-4252-B70C-8832B53ADEF1}" type="parTrans" cxnId="{E2524718-D202-4F61-B922-A2128382CA8B}">
      <dgm:prSet/>
      <dgm:spPr/>
      <dgm:t>
        <a:bodyPr/>
        <a:lstStyle/>
        <a:p>
          <a:endParaRPr lang="en-US"/>
        </a:p>
      </dgm:t>
    </dgm:pt>
    <dgm:pt modelId="{A22AAADA-AB4A-4B5B-BD38-AE92CA8EB0E8}" type="sibTrans" cxnId="{E2524718-D202-4F61-B922-A2128382CA8B}">
      <dgm:prSet/>
      <dgm:spPr/>
      <dgm:t>
        <a:bodyPr/>
        <a:lstStyle/>
        <a:p>
          <a:endParaRPr lang="en-US"/>
        </a:p>
      </dgm:t>
    </dgm:pt>
    <dgm:pt modelId="{C3403E6F-6C7A-4477-9231-DC81B2D3D56E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  <a:latin typeface="Abadi" panose="020B0604020104020204" pitchFamily="34" charset="0"/>
              <a:cs typeface="Times New Roman" panose="02020603050405020304" pitchFamily="18" charset="0"/>
            </a:rPr>
            <a:t>Why detecting hate speech on Twitter is important?</a:t>
          </a:r>
        </a:p>
        <a:p>
          <a:r>
            <a:rPr lang="en-US" b="0" i="0" dirty="0">
              <a:latin typeface="Abadi" panose="020B0604020104020204" pitchFamily="34" charset="0"/>
              <a:cs typeface="Times New Roman" panose="02020603050405020304" pitchFamily="18" charset="0"/>
            </a:rPr>
            <a:t>Twitter is one of the largest social media platforms with millions of daily tweets. Detecting hate speech helps maintain healthy online discourse and protects vulnerable communities.</a:t>
          </a:r>
          <a:endParaRPr lang="en-US" dirty="0">
            <a:latin typeface="Abadi" panose="020B0604020104020204" pitchFamily="34" charset="0"/>
            <a:cs typeface="Times New Roman" panose="02020603050405020304" pitchFamily="18" charset="0"/>
          </a:endParaRPr>
        </a:p>
      </dgm:t>
    </dgm:pt>
    <dgm:pt modelId="{DCB15825-D0FB-4A05-AFD1-9ECC7D5B71D8}" type="parTrans" cxnId="{76B6BC95-1D87-4C92-8DA0-6C564A76D6FF}">
      <dgm:prSet/>
      <dgm:spPr/>
      <dgm:t>
        <a:bodyPr/>
        <a:lstStyle/>
        <a:p>
          <a:endParaRPr lang="en-US"/>
        </a:p>
      </dgm:t>
    </dgm:pt>
    <dgm:pt modelId="{51563947-6CCF-4477-A4EE-C19D9E6DB353}" type="sibTrans" cxnId="{76B6BC95-1D87-4C92-8DA0-6C564A76D6FF}">
      <dgm:prSet/>
      <dgm:spPr/>
      <dgm:t>
        <a:bodyPr/>
        <a:lstStyle/>
        <a:p>
          <a:endParaRPr lang="en-US"/>
        </a:p>
      </dgm:t>
    </dgm:pt>
    <dgm:pt modelId="{205A535E-2F30-47B2-B28D-90521F9B5901}">
      <dgm:prSet/>
      <dgm:spPr/>
      <dgm:t>
        <a:bodyPr/>
        <a:lstStyle/>
        <a:p>
          <a:r>
            <a:rPr lang="en-US" b="1" i="0" dirty="0">
              <a:solidFill>
                <a:schemeClr val="accent2"/>
              </a:solidFill>
              <a:latin typeface="Abadi" panose="020B0604020104020204" pitchFamily="34" charset="0"/>
              <a:cs typeface="Times New Roman" panose="02020603050405020304" pitchFamily="18" charset="0"/>
            </a:rPr>
            <a:t>Multilingual Indian Context</a:t>
          </a:r>
        </a:p>
        <a:p>
          <a:pPr>
            <a:buNone/>
          </a:pPr>
          <a:r>
            <a:rPr lang="en-US" b="0" i="0" dirty="0">
              <a:latin typeface="Abadi" panose="020B0604020104020204" pitchFamily="34" charset="0"/>
              <a:cs typeface="Times New Roman" panose="02020603050405020304" pitchFamily="18" charset="0"/>
            </a:rPr>
            <a:t>India has 22 official languages. Users often code-mix (e.g., Hinglish), making automated detection challenging but crucial for a diverse digital ecosystem.</a:t>
          </a:r>
          <a:endParaRPr lang="en-US" dirty="0">
            <a:latin typeface="Abadi" panose="020B0604020104020204" pitchFamily="34" charset="0"/>
            <a:cs typeface="Times New Roman" panose="02020603050405020304" pitchFamily="18" charset="0"/>
          </a:endParaRPr>
        </a:p>
      </dgm:t>
    </dgm:pt>
    <dgm:pt modelId="{DECB9D95-8178-4DCB-9772-65355CD2C2A6}" type="parTrans" cxnId="{61D05CA9-AC0C-493B-98C9-705825A066E8}">
      <dgm:prSet/>
      <dgm:spPr/>
      <dgm:t>
        <a:bodyPr/>
        <a:lstStyle/>
        <a:p>
          <a:endParaRPr lang="en-US"/>
        </a:p>
      </dgm:t>
    </dgm:pt>
    <dgm:pt modelId="{A03BB88D-099D-4E72-8E85-A297B642448A}" type="sibTrans" cxnId="{61D05CA9-AC0C-493B-98C9-705825A066E8}">
      <dgm:prSet/>
      <dgm:spPr/>
      <dgm:t>
        <a:bodyPr/>
        <a:lstStyle/>
        <a:p>
          <a:endParaRPr lang="en-US"/>
        </a:p>
      </dgm:t>
    </dgm:pt>
    <dgm:pt modelId="{86B56EA5-41ED-493C-BF76-015A8AB432C6}" type="pres">
      <dgm:prSet presAssocID="{A53ADDF8-8EE1-4E10-9EBD-13F30474A351}" presName="root" presStyleCnt="0">
        <dgm:presLayoutVars>
          <dgm:dir/>
          <dgm:resizeHandles val="exact"/>
        </dgm:presLayoutVars>
      </dgm:prSet>
      <dgm:spPr/>
    </dgm:pt>
    <dgm:pt modelId="{D2468406-D465-425A-8CFE-2F91ACB2E6AF}" type="pres">
      <dgm:prSet presAssocID="{8115A94F-299D-454D-8C91-3C8D974571DC}" presName="compNode" presStyleCnt="0"/>
      <dgm:spPr/>
    </dgm:pt>
    <dgm:pt modelId="{B1849265-2C3F-4DB8-A5C1-04DD427BE178}" type="pres">
      <dgm:prSet presAssocID="{8115A94F-299D-454D-8C91-3C8D974571DC}" presName="bgRect" presStyleLbl="bgShp" presStyleIdx="0" presStyleCnt="3"/>
      <dgm:spPr/>
    </dgm:pt>
    <dgm:pt modelId="{D188343C-9F74-49D9-88E5-A30532DA8888}" type="pres">
      <dgm:prSet presAssocID="{8115A94F-299D-454D-8C91-3C8D974571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A486ECC4-9369-4A3D-BEE8-260B71C379A5}" type="pres">
      <dgm:prSet presAssocID="{8115A94F-299D-454D-8C91-3C8D974571DC}" presName="spaceRect" presStyleCnt="0"/>
      <dgm:spPr/>
    </dgm:pt>
    <dgm:pt modelId="{2FF7BAB3-E4B9-4482-A65C-49096E98BDD1}" type="pres">
      <dgm:prSet presAssocID="{8115A94F-299D-454D-8C91-3C8D974571DC}" presName="parTx" presStyleLbl="revTx" presStyleIdx="0" presStyleCnt="3">
        <dgm:presLayoutVars>
          <dgm:chMax val="0"/>
          <dgm:chPref val="0"/>
        </dgm:presLayoutVars>
      </dgm:prSet>
      <dgm:spPr/>
    </dgm:pt>
    <dgm:pt modelId="{67BC28F6-6AE5-4648-B3F4-9E8A29B66C0D}" type="pres">
      <dgm:prSet presAssocID="{A22AAADA-AB4A-4B5B-BD38-AE92CA8EB0E8}" presName="sibTrans" presStyleCnt="0"/>
      <dgm:spPr/>
    </dgm:pt>
    <dgm:pt modelId="{9228A18C-F7C2-4A24-945C-DB1A4E272ADC}" type="pres">
      <dgm:prSet presAssocID="{C3403E6F-6C7A-4477-9231-DC81B2D3D56E}" presName="compNode" presStyleCnt="0"/>
      <dgm:spPr/>
    </dgm:pt>
    <dgm:pt modelId="{723F0C54-A410-4C7D-98A2-6AF32EF2F25C}" type="pres">
      <dgm:prSet presAssocID="{C3403E6F-6C7A-4477-9231-DC81B2D3D56E}" presName="bgRect" presStyleLbl="bgShp" presStyleIdx="1" presStyleCnt="3"/>
      <dgm:spPr/>
    </dgm:pt>
    <dgm:pt modelId="{9EABDBBC-C7E5-448A-B3BB-89CEBEE37633}" type="pres">
      <dgm:prSet presAssocID="{C3403E6F-6C7A-4477-9231-DC81B2D3D5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BD0DA17-F57A-487B-BCA5-457B7797CF1A}" type="pres">
      <dgm:prSet presAssocID="{C3403E6F-6C7A-4477-9231-DC81B2D3D56E}" presName="spaceRect" presStyleCnt="0"/>
      <dgm:spPr/>
    </dgm:pt>
    <dgm:pt modelId="{1BCE9375-51C5-461B-9B97-F52775C29AA2}" type="pres">
      <dgm:prSet presAssocID="{C3403E6F-6C7A-4477-9231-DC81B2D3D56E}" presName="parTx" presStyleLbl="revTx" presStyleIdx="1" presStyleCnt="3">
        <dgm:presLayoutVars>
          <dgm:chMax val="0"/>
          <dgm:chPref val="0"/>
        </dgm:presLayoutVars>
      </dgm:prSet>
      <dgm:spPr/>
    </dgm:pt>
    <dgm:pt modelId="{FB52B867-4A65-4784-A5F4-D688578999B0}" type="pres">
      <dgm:prSet presAssocID="{51563947-6CCF-4477-A4EE-C19D9E6DB353}" presName="sibTrans" presStyleCnt="0"/>
      <dgm:spPr/>
    </dgm:pt>
    <dgm:pt modelId="{C2252F7C-11B8-4396-B7C8-5606C40AB8C9}" type="pres">
      <dgm:prSet presAssocID="{205A535E-2F30-47B2-B28D-90521F9B5901}" presName="compNode" presStyleCnt="0"/>
      <dgm:spPr/>
    </dgm:pt>
    <dgm:pt modelId="{64A97341-8500-428B-84D5-C6B2FFA4AD09}" type="pres">
      <dgm:prSet presAssocID="{205A535E-2F30-47B2-B28D-90521F9B5901}" presName="bgRect" presStyleLbl="bgShp" presStyleIdx="2" presStyleCnt="3"/>
      <dgm:spPr/>
    </dgm:pt>
    <dgm:pt modelId="{64C838A6-DECA-412F-9B4C-4CFFD140CF4D}" type="pres">
      <dgm:prSet presAssocID="{205A535E-2F30-47B2-B28D-90521F9B59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AD38DB9-0DFA-4D3F-960C-A18C739F3738}" type="pres">
      <dgm:prSet presAssocID="{205A535E-2F30-47B2-B28D-90521F9B5901}" presName="spaceRect" presStyleCnt="0"/>
      <dgm:spPr/>
    </dgm:pt>
    <dgm:pt modelId="{978ED25A-A16D-4327-9E2B-120BD08C2B42}" type="pres">
      <dgm:prSet presAssocID="{205A535E-2F30-47B2-B28D-90521F9B590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524718-D202-4F61-B922-A2128382CA8B}" srcId="{A53ADDF8-8EE1-4E10-9EBD-13F30474A351}" destId="{8115A94F-299D-454D-8C91-3C8D974571DC}" srcOrd="0" destOrd="0" parTransId="{E594525D-CDB6-4252-B70C-8832B53ADEF1}" sibTransId="{A22AAADA-AB4A-4B5B-BD38-AE92CA8EB0E8}"/>
    <dgm:cxn modelId="{F9F14320-B479-4045-8B52-74A05629AB94}" type="presOf" srcId="{205A535E-2F30-47B2-B28D-90521F9B5901}" destId="{978ED25A-A16D-4327-9E2B-120BD08C2B42}" srcOrd="0" destOrd="0" presId="urn:microsoft.com/office/officeart/2018/2/layout/IconVerticalSolidList"/>
    <dgm:cxn modelId="{2360D375-7D8B-4261-B681-92B4816B82EE}" type="presOf" srcId="{A53ADDF8-8EE1-4E10-9EBD-13F30474A351}" destId="{86B56EA5-41ED-493C-BF76-015A8AB432C6}" srcOrd="0" destOrd="0" presId="urn:microsoft.com/office/officeart/2018/2/layout/IconVerticalSolidList"/>
    <dgm:cxn modelId="{76B6BC95-1D87-4C92-8DA0-6C564A76D6FF}" srcId="{A53ADDF8-8EE1-4E10-9EBD-13F30474A351}" destId="{C3403E6F-6C7A-4477-9231-DC81B2D3D56E}" srcOrd="1" destOrd="0" parTransId="{DCB15825-D0FB-4A05-AFD1-9ECC7D5B71D8}" sibTransId="{51563947-6CCF-4477-A4EE-C19D9E6DB353}"/>
    <dgm:cxn modelId="{DB3DBFA4-D76C-4126-8D5D-F97479BDD3F2}" type="presOf" srcId="{8115A94F-299D-454D-8C91-3C8D974571DC}" destId="{2FF7BAB3-E4B9-4482-A65C-49096E98BDD1}" srcOrd="0" destOrd="0" presId="urn:microsoft.com/office/officeart/2018/2/layout/IconVerticalSolidList"/>
    <dgm:cxn modelId="{61D05CA9-AC0C-493B-98C9-705825A066E8}" srcId="{A53ADDF8-8EE1-4E10-9EBD-13F30474A351}" destId="{205A535E-2F30-47B2-B28D-90521F9B5901}" srcOrd="2" destOrd="0" parTransId="{DECB9D95-8178-4DCB-9772-65355CD2C2A6}" sibTransId="{A03BB88D-099D-4E72-8E85-A297B642448A}"/>
    <dgm:cxn modelId="{9C6E6FF9-7AC3-4C55-8308-AAA249339846}" type="presOf" srcId="{C3403E6F-6C7A-4477-9231-DC81B2D3D56E}" destId="{1BCE9375-51C5-461B-9B97-F52775C29AA2}" srcOrd="0" destOrd="0" presId="urn:microsoft.com/office/officeart/2018/2/layout/IconVerticalSolidList"/>
    <dgm:cxn modelId="{514AA3BD-417C-4416-B67E-AE6775FB4FC9}" type="presParOf" srcId="{86B56EA5-41ED-493C-BF76-015A8AB432C6}" destId="{D2468406-D465-425A-8CFE-2F91ACB2E6AF}" srcOrd="0" destOrd="0" presId="urn:microsoft.com/office/officeart/2018/2/layout/IconVerticalSolidList"/>
    <dgm:cxn modelId="{B59B851D-F9EF-4CBD-8027-150945F9EC4E}" type="presParOf" srcId="{D2468406-D465-425A-8CFE-2F91ACB2E6AF}" destId="{B1849265-2C3F-4DB8-A5C1-04DD427BE178}" srcOrd="0" destOrd="0" presId="urn:microsoft.com/office/officeart/2018/2/layout/IconVerticalSolidList"/>
    <dgm:cxn modelId="{29BF148F-1AC8-4910-88AD-51B03FC45CAD}" type="presParOf" srcId="{D2468406-D465-425A-8CFE-2F91ACB2E6AF}" destId="{D188343C-9F74-49D9-88E5-A30532DA8888}" srcOrd="1" destOrd="0" presId="urn:microsoft.com/office/officeart/2018/2/layout/IconVerticalSolidList"/>
    <dgm:cxn modelId="{31B7B59A-1CEB-4CDF-926A-B2D0F72A16B2}" type="presParOf" srcId="{D2468406-D465-425A-8CFE-2F91ACB2E6AF}" destId="{A486ECC4-9369-4A3D-BEE8-260B71C379A5}" srcOrd="2" destOrd="0" presId="urn:microsoft.com/office/officeart/2018/2/layout/IconVerticalSolidList"/>
    <dgm:cxn modelId="{97DFB4C5-1A23-4959-9E3D-7E5A0DD1D8E4}" type="presParOf" srcId="{D2468406-D465-425A-8CFE-2F91ACB2E6AF}" destId="{2FF7BAB3-E4B9-4482-A65C-49096E98BDD1}" srcOrd="3" destOrd="0" presId="urn:microsoft.com/office/officeart/2018/2/layout/IconVerticalSolidList"/>
    <dgm:cxn modelId="{F2CF491A-FE8D-4227-BA26-5A38D6BEB27B}" type="presParOf" srcId="{86B56EA5-41ED-493C-BF76-015A8AB432C6}" destId="{67BC28F6-6AE5-4648-B3F4-9E8A29B66C0D}" srcOrd="1" destOrd="0" presId="urn:microsoft.com/office/officeart/2018/2/layout/IconVerticalSolidList"/>
    <dgm:cxn modelId="{AEB79591-C80B-47A5-9DE8-106109D5BE3B}" type="presParOf" srcId="{86B56EA5-41ED-493C-BF76-015A8AB432C6}" destId="{9228A18C-F7C2-4A24-945C-DB1A4E272ADC}" srcOrd="2" destOrd="0" presId="urn:microsoft.com/office/officeart/2018/2/layout/IconVerticalSolidList"/>
    <dgm:cxn modelId="{2BD19F5E-9F26-424D-A7E2-4E9DB3698D3A}" type="presParOf" srcId="{9228A18C-F7C2-4A24-945C-DB1A4E272ADC}" destId="{723F0C54-A410-4C7D-98A2-6AF32EF2F25C}" srcOrd="0" destOrd="0" presId="urn:microsoft.com/office/officeart/2018/2/layout/IconVerticalSolidList"/>
    <dgm:cxn modelId="{48BB7CAC-4388-43EA-A300-90264442A510}" type="presParOf" srcId="{9228A18C-F7C2-4A24-945C-DB1A4E272ADC}" destId="{9EABDBBC-C7E5-448A-B3BB-89CEBEE37633}" srcOrd="1" destOrd="0" presId="urn:microsoft.com/office/officeart/2018/2/layout/IconVerticalSolidList"/>
    <dgm:cxn modelId="{3C993D50-CBA2-4334-9BAC-03DA07764D30}" type="presParOf" srcId="{9228A18C-F7C2-4A24-945C-DB1A4E272ADC}" destId="{6BD0DA17-F57A-487B-BCA5-457B7797CF1A}" srcOrd="2" destOrd="0" presId="urn:microsoft.com/office/officeart/2018/2/layout/IconVerticalSolidList"/>
    <dgm:cxn modelId="{66FBEA44-2D40-4FD5-9455-FAD78C8C9B6C}" type="presParOf" srcId="{9228A18C-F7C2-4A24-945C-DB1A4E272ADC}" destId="{1BCE9375-51C5-461B-9B97-F52775C29AA2}" srcOrd="3" destOrd="0" presId="urn:microsoft.com/office/officeart/2018/2/layout/IconVerticalSolidList"/>
    <dgm:cxn modelId="{CBAA3F70-41D9-46F7-B5FE-41E504F61131}" type="presParOf" srcId="{86B56EA5-41ED-493C-BF76-015A8AB432C6}" destId="{FB52B867-4A65-4784-A5F4-D688578999B0}" srcOrd="3" destOrd="0" presId="urn:microsoft.com/office/officeart/2018/2/layout/IconVerticalSolidList"/>
    <dgm:cxn modelId="{FBCB344A-47FA-4BCD-BEA7-36A307BFE4D0}" type="presParOf" srcId="{86B56EA5-41ED-493C-BF76-015A8AB432C6}" destId="{C2252F7C-11B8-4396-B7C8-5606C40AB8C9}" srcOrd="4" destOrd="0" presId="urn:microsoft.com/office/officeart/2018/2/layout/IconVerticalSolidList"/>
    <dgm:cxn modelId="{B38B61CB-B812-47C1-8DEE-837936214DC1}" type="presParOf" srcId="{C2252F7C-11B8-4396-B7C8-5606C40AB8C9}" destId="{64A97341-8500-428B-84D5-C6B2FFA4AD09}" srcOrd="0" destOrd="0" presId="urn:microsoft.com/office/officeart/2018/2/layout/IconVerticalSolidList"/>
    <dgm:cxn modelId="{31D921AF-83E7-4642-A1BF-C5E537F544A4}" type="presParOf" srcId="{C2252F7C-11B8-4396-B7C8-5606C40AB8C9}" destId="{64C838A6-DECA-412F-9B4C-4CFFD140CF4D}" srcOrd="1" destOrd="0" presId="urn:microsoft.com/office/officeart/2018/2/layout/IconVerticalSolidList"/>
    <dgm:cxn modelId="{A4B93C94-EE79-4792-BF3B-ACE01458C6E9}" type="presParOf" srcId="{C2252F7C-11B8-4396-B7C8-5606C40AB8C9}" destId="{8AD38DB9-0DFA-4D3F-960C-A18C739F3738}" srcOrd="2" destOrd="0" presId="urn:microsoft.com/office/officeart/2018/2/layout/IconVerticalSolidList"/>
    <dgm:cxn modelId="{D00C95A8-616C-4DCF-BCD8-CA333909EDE5}" type="presParOf" srcId="{C2252F7C-11B8-4396-B7C8-5606C40AB8C9}" destId="{978ED25A-A16D-4327-9E2B-120BD08C2B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43936-F952-4F6C-8454-2300236A24E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458021-4D4D-4F63-8CFF-668A4293916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Rising Online Toxicity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AA50CC2-6A4C-4BAC-93DB-C4D38CA31430}" type="parTrans" cxnId="{41497999-8639-4BA9-9010-AAC1BC53C7EA}">
      <dgm:prSet/>
      <dgm:spPr/>
      <dgm:t>
        <a:bodyPr/>
        <a:lstStyle/>
        <a:p>
          <a:endParaRPr lang="en-US"/>
        </a:p>
      </dgm:t>
    </dgm:pt>
    <dgm:pt modelId="{FD793D24-494B-447E-A7FF-0DE509270A27}" type="sibTrans" cxnId="{41497999-8639-4BA9-9010-AAC1BC53C7EA}">
      <dgm:prSet/>
      <dgm:spPr/>
      <dgm:t>
        <a:bodyPr/>
        <a:lstStyle/>
        <a:p>
          <a:endParaRPr lang="en-US"/>
        </a:p>
      </dgm:t>
    </dgm:pt>
    <dgm:pt modelId="{02678D15-9188-413A-944C-B5247FEE8B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Significant increase in hate speech and online harassment across social media platforms, particularly during sensitive events.</a:t>
          </a:r>
        </a:p>
      </dgm:t>
    </dgm:pt>
    <dgm:pt modelId="{67E1A010-8167-4833-B894-F15353E4F047}" type="parTrans" cxnId="{65FABAAB-2816-41D1-A2B9-13AD80D25068}">
      <dgm:prSet/>
      <dgm:spPr/>
      <dgm:t>
        <a:bodyPr/>
        <a:lstStyle/>
        <a:p>
          <a:endParaRPr lang="en-US"/>
        </a:p>
      </dgm:t>
    </dgm:pt>
    <dgm:pt modelId="{0351BA0E-1CE4-4ADC-B9BE-FD5748290FCF}" type="sibTrans" cxnId="{65FABAAB-2816-41D1-A2B9-13AD80D25068}">
      <dgm:prSet/>
      <dgm:spPr/>
      <dgm:t>
        <a:bodyPr/>
        <a:lstStyle/>
        <a:p>
          <a:endParaRPr lang="en-US"/>
        </a:p>
      </dgm:t>
    </dgm:pt>
    <dgm:pt modelId="{2268BC58-F2F6-4B36-94CD-5F31C15A9D77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Multilingual Communication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91F0E054-287E-4B7E-A386-E4C62EA85ED3}" type="parTrans" cxnId="{526516FE-D2FA-4704-85B4-B25ADADEAB14}">
      <dgm:prSet/>
      <dgm:spPr/>
      <dgm:t>
        <a:bodyPr/>
        <a:lstStyle/>
        <a:p>
          <a:endParaRPr lang="en-US"/>
        </a:p>
      </dgm:t>
    </dgm:pt>
    <dgm:pt modelId="{5E6F2F70-5D8C-477F-BE45-50087038E05D}" type="sibTrans" cxnId="{526516FE-D2FA-4704-85B4-B25ADADEAB14}">
      <dgm:prSet/>
      <dgm:spPr/>
      <dgm:t>
        <a:bodyPr/>
        <a:lstStyle/>
        <a:p>
          <a:endParaRPr lang="en-US"/>
        </a:p>
      </dgm:t>
    </dgm:pt>
    <dgm:pt modelId="{1FE6DCF2-BB08-488C-85D7-A497B4369A3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Indian users communicate in Hindi, English, Telugu,        and other regional languages, often mixing multiple    languages in single posts.</a:t>
          </a:r>
        </a:p>
      </dgm:t>
    </dgm:pt>
    <dgm:pt modelId="{2B1AB3A8-D191-4584-8CAF-607F9C47594B}" type="parTrans" cxnId="{F453CED4-AC5F-49D3-BCF4-0D1A11702C37}">
      <dgm:prSet/>
      <dgm:spPr/>
      <dgm:t>
        <a:bodyPr/>
        <a:lstStyle/>
        <a:p>
          <a:endParaRPr lang="en-US"/>
        </a:p>
      </dgm:t>
    </dgm:pt>
    <dgm:pt modelId="{85F10649-F23C-4D69-975B-3F79C5DE1341}" type="sibTrans" cxnId="{F453CED4-AC5F-49D3-BCF4-0D1A11702C37}">
      <dgm:prSet/>
      <dgm:spPr/>
      <dgm:t>
        <a:bodyPr/>
        <a:lstStyle/>
        <a:p>
          <a:endParaRPr lang="en-US"/>
        </a:p>
      </dgm:t>
    </dgm:pt>
    <dgm:pt modelId="{5F6A4D1B-FF92-4D5D-929D-BECA606069A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Detection Gap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9725EC27-8E2A-4027-9CBA-7A9485E8CCF5}" type="parTrans" cxnId="{1C4806B7-21AE-4997-953C-29B1D2EE0876}">
      <dgm:prSet/>
      <dgm:spPr/>
      <dgm:t>
        <a:bodyPr/>
        <a:lstStyle/>
        <a:p>
          <a:endParaRPr lang="en-US"/>
        </a:p>
      </dgm:t>
    </dgm:pt>
    <dgm:pt modelId="{A43E4ADF-2A66-429C-BD54-DE210724F76A}" type="sibTrans" cxnId="{1C4806B7-21AE-4997-953C-29B1D2EE0876}">
      <dgm:prSet/>
      <dgm:spPr/>
      <dgm:t>
        <a:bodyPr/>
        <a:lstStyle/>
        <a:p>
          <a:endParaRPr lang="en-US"/>
        </a:p>
      </dgm:t>
    </dgm:pt>
    <dgm:pt modelId="{C7CFF20F-68AE-4AC3-BFF6-21A4FA4F19E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Existing systems primarily focus on English content, leaving a significant gap in detecting hate speech in Indian languages.</a:t>
          </a:r>
        </a:p>
      </dgm:t>
    </dgm:pt>
    <dgm:pt modelId="{1735CA75-2FF4-4201-B877-92785D4A558B}" type="parTrans" cxnId="{5F0DC4A4-572D-442C-AD1D-0ED0B50BC78E}">
      <dgm:prSet/>
      <dgm:spPr/>
      <dgm:t>
        <a:bodyPr/>
        <a:lstStyle/>
        <a:p>
          <a:endParaRPr lang="en-US"/>
        </a:p>
      </dgm:t>
    </dgm:pt>
    <dgm:pt modelId="{681F458C-4497-49C4-9009-C93D6F99A30F}" type="sibTrans" cxnId="{5F0DC4A4-572D-442C-AD1D-0ED0B50BC78E}">
      <dgm:prSet/>
      <dgm:spPr/>
      <dgm:t>
        <a:bodyPr/>
        <a:lstStyle/>
        <a:p>
          <a:endParaRPr lang="en-US"/>
        </a:p>
      </dgm:t>
    </dgm:pt>
    <dgm:pt modelId="{B00A3AAC-1111-4DD0-B36D-26823AF206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5"/>
              </a:solidFill>
            </a:rPr>
            <a:t>↑ 150%  </a:t>
          </a:r>
          <a:r>
            <a:rPr lang="en-US" dirty="0"/>
            <a:t>increase in reported incidents</a:t>
          </a:r>
          <a:endParaRPr lang="en-US" b="1" dirty="0"/>
        </a:p>
      </dgm:t>
    </dgm:pt>
    <dgm:pt modelId="{AACCDA1F-4546-46AF-8F9C-3A97F15955B3}" type="parTrans" cxnId="{F862AC87-ECE5-4CF5-BC0E-46C6B9A9B9B0}">
      <dgm:prSet/>
      <dgm:spPr/>
      <dgm:t>
        <a:bodyPr/>
        <a:lstStyle/>
        <a:p>
          <a:endParaRPr lang="en-US"/>
        </a:p>
      </dgm:t>
    </dgm:pt>
    <dgm:pt modelId="{5884BA5A-D524-4155-AE87-5865D61A3A46}" type="sibTrans" cxnId="{F862AC87-ECE5-4CF5-BC0E-46C6B9A9B9B0}">
      <dgm:prSet/>
      <dgm:spPr/>
      <dgm:t>
        <a:bodyPr/>
        <a:lstStyle/>
        <a:p>
          <a:endParaRPr lang="en-US"/>
        </a:p>
      </dgm:t>
    </dgm:pt>
    <dgm:pt modelId="{63115B80-FBFB-4471-890A-EE70D014E5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5"/>
              </a:solidFill>
            </a:rPr>
            <a:t>22+ </a:t>
          </a:r>
          <a:r>
            <a:rPr lang="en-US" dirty="0"/>
            <a:t>official languages in India</a:t>
          </a:r>
          <a:endParaRPr lang="en-US" b="1" dirty="0"/>
        </a:p>
      </dgm:t>
    </dgm:pt>
    <dgm:pt modelId="{1BE020CE-B399-4554-939A-94DC697E0E15}" type="parTrans" cxnId="{5C83DAFB-AD93-4754-AA2D-AB6808C1E77A}">
      <dgm:prSet/>
      <dgm:spPr/>
      <dgm:t>
        <a:bodyPr/>
        <a:lstStyle/>
        <a:p>
          <a:endParaRPr lang="en-US"/>
        </a:p>
      </dgm:t>
    </dgm:pt>
    <dgm:pt modelId="{05A70377-6AC8-4FE6-A80D-5957B9E2F080}" type="sibTrans" cxnId="{5C83DAFB-AD93-4754-AA2D-AB6808C1E77A}">
      <dgm:prSet/>
      <dgm:spPr/>
      <dgm:t>
        <a:bodyPr/>
        <a:lstStyle/>
        <a:p>
          <a:endParaRPr lang="en-US"/>
        </a:p>
      </dgm:t>
    </dgm:pt>
    <dgm:pt modelId="{8E369100-AA79-4CC0-8F36-D8BE53BB93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5"/>
              </a:solidFill>
            </a:rPr>
            <a:t>85%  </a:t>
          </a:r>
          <a:r>
            <a:rPr lang="en-US" dirty="0"/>
            <a:t>systems are English-only</a:t>
          </a:r>
        </a:p>
      </dgm:t>
    </dgm:pt>
    <dgm:pt modelId="{A666C5ED-0133-497D-A92E-CE6E543D9A3A}" type="parTrans" cxnId="{E5A8D946-DB27-47AB-B577-A96877519455}">
      <dgm:prSet/>
      <dgm:spPr/>
      <dgm:t>
        <a:bodyPr/>
        <a:lstStyle/>
        <a:p>
          <a:endParaRPr lang="en-US"/>
        </a:p>
      </dgm:t>
    </dgm:pt>
    <dgm:pt modelId="{A314C66D-4775-4349-ACA4-25520F38E5F9}" type="sibTrans" cxnId="{E5A8D946-DB27-47AB-B577-A96877519455}">
      <dgm:prSet/>
      <dgm:spPr/>
      <dgm:t>
        <a:bodyPr/>
        <a:lstStyle/>
        <a:p>
          <a:endParaRPr lang="en-US"/>
        </a:p>
      </dgm:t>
    </dgm:pt>
    <dgm:pt modelId="{36FBD810-B3CC-479F-8B68-A3AB415A0196}" type="pres">
      <dgm:prSet presAssocID="{B4F43936-F952-4F6C-8454-2300236A24E6}" presName="root" presStyleCnt="0">
        <dgm:presLayoutVars>
          <dgm:dir/>
          <dgm:resizeHandles val="exact"/>
        </dgm:presLayoutVars>
      </dgm:prSet>
      <dgm:spPr/>
    </dgm:pt>
    <dgm:pt modelId="{72F84C31-9101-44B3-A0BB-ECBEA87DE5F3}" type="pres">
      <dgm:prSet presAssocID="{38458021-4D4D-4F63-8CFF-668A42939160}" presName="compNode" presStyleCnt="0"/>
      <dgm:spPr/>
    </dgm:pt>
    <dgm:pt modelId="{CA45EBAA-4CF1-40DD-8D86-6A5AB0A57BBC}" type="pres">
      <dgm:prSet presAssocID="{38458021-4D4D-4F63-8CFF-668A429391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B1135FD4-C3BA-41F1-9CF0-A0BF767DEC44}" type="pres">
      <dgm:prSet presAssocID="{38458021-4D4D-4F63-8CFF-668A42939160}" presName="iconSpace" presStyleCnt="0"/>
      <dgm:spPr/>
    </dgm:pt>
    <dgm:pt modelId="{E5A12951-F268-4BFA-8D83-DD1FFD5E1A54}" type="pres">
      <dgm:prSet presAssocID="{38458021-4D4D-4F63-8CFF-668A42939160}" presName="parTx" presStyleLbl="revTx" presStyleIdx="0" presStyleCnt="6">
        <dgm:presLayoutVars>
          <dgm:chMax val="0"/>
          <dgm:chPref val="0"/>
        </dgm:presLayoutVars>
      </dgm:prSet>
      <dgm:spPr/>
    </dgm:pt>
    <dgm:pt modelId="{DD078FF2-AE2B-4EAA-B0E7-10021447E952}" type="pres">
      <dgm:prSet presAssocID="{38458021-4D4D-4F63-8CFF-668A42939160}" presName="txSpace" presStyleCnt="0"/>
      <dgm:spPr/>
    </dgm:pt>
    <dgm:pt modelId="{320CC467-5D1D-479B-8A6C-145380CF9C69}" type="pres">
      <dgm:prSet presAssocID="{38458021-4D4D-4F63-8CFF-668A42939160}" presName="desTx" presStyleLbl="revTx" presStyleIdx="1" presStyleCnt="6">
        <dgm:presLayoutVars/>
      </dgm:prSet>
      <dgm:spPr/>
    </dgm:pt>
    <dgm:pt modelId="{4DA49CA8-DD6E-4249-8121-09CBA8AB8ED0}" type="pres">
      <dgm:prSet presAssocID="{FD793D24-494B-447E-A7FF-0DE509270A27}" presName="sibTrans" presStyleCnt="0"/>
      <dgm:spPr/>
    </dgm:pt>
    <dgm:pt modelId="{391A8527-33FF-4B02-B703-3BD26ABEAE87}" type="pres">
      <dgm:prSet presAssocID="{2268BC58-F2F6-4B36-94CD-5F31C15A9D77}" presName="compNode" presStyleCnt="0"/>
      <dgm:spPr/>
    </dgm:pt>
    <dgm:pt modelId="{6718D535-89AC-4F30-8AD2-3762F159F06E}" type="pres">
      <dgm:prSet presAssocID="{2268BC58-F2F6-4B36-94CD-5F31C15A9D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092A9252-D05F-42A4-A31B-76FE5B25536D}" type="pres">
      <dgm:prSet presAssocID="{2268BC58-F2F6-4B36-94CD-5F31C15A9D77}" presName="iconSpace" presStyleCnt="0"/>
      <dgm:spPr/>
    </dgm:pt>
    <dgm:pt modelId="{C88B2E61-7B65-407C-A80A-72CAF74E29B3}" type="pres">
      <dgm:prSet presAssocID="{2268BC58-F2F6-4B36-94CD-5F31C15A9D77}" presName="parTx" presStyleLbl="revTx" presStyleIdx="2" presStyleCnt="6">
        <dgm:presLayoutVars>
          <dgm:chMax val="0"/>
          <dgm:chPref val="0"/>
        </dgm:presLayoutVars>
      </dgm:prSet>
      <dgm:spPr/>
    </dgm:pt>
    <dgm:pt modelId="{20E58CBA-324A-455B-AF8C-406683E79F77}" type="pres">
      <dgm:prSet presAssocID="{2268BC58-F2F6-4B36-94CD-5F31C15A9D77}" presName="txSpace" presStyleCnt="0"/>
      <dgm:spPr/>
    </dgm:pt>
    <dgm:pt modelId="{4DC31958-AC31-4E76-ACAF-355A042FFECB}" type="pres">
      <dgm:prSet presAssocID="{2268BC58-F2F6-4B36-94CD-5F31C15A9D77}" presName="desTx" presStyleLbl="revTx" presStyleIdx="3" presStyleCnt="6">
        <dgm:presLayoutVars/>
      </dgm:prSet>
      <dgm:spPr/>
    </dgm:pt>
    <dgm:pt modelId="{C2274465-70C5-4105-8896-DE4A3FC54506}" type="pres">
      <dgm:prSet presAssocID="{5E6F2F70-5D8C-477F-BE45-50087038E05D}" presName="sibTrans" presStyleCnt="0"/>
      <dgm:spPr/>
    </dgm:pt>
    <dgm:pt modelId="{5EFB80B7-1D82-4D2E-8E49-5D9DC74F47D9}" type="pres">
      <dgm:prSet presAssocID="{5F6A4D1B-FF92-4D5D-929D-BECA606069A8}" presName="compNode" presStyleCnt="0"/>
      <dgm:spPr/>
    </dgm:pt>
    <dgm:pt modelId="{7016E031-5BCA-4FC1-A13E-224C79474F71}" type="pres">
      <dgm:prSet presAssocID="{5F6A4D1B-FF92-4D5D-929D-BECA606069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17E34B3B-FA07-4A70-9B17-54953FEF39E6}" type="pres">
      <dgm:prSet presAssocID="{5F6A4D1B-FF92-4D5D-929D-BECA606069A8}" presName="iconSpace" presStyleCnt="0"/>
      <dgm:spPr/>
    </dgm:pt>
    <dgm:pt modelId="{E7ADADFB-19A0-4D0B-841C-ABDE71561C13}" type="pres">
      <dgm:prSet presAssocID="{5F6A4D1B-FF92-4D5D-929D-BECA606069A8}" presName="parTx" presStyleLbl="revTx" presStyleIdx="4" presStyleCnt="6">
        <dgm:presLayoutVars>
          <dgm:chMax val="0"/>
          <dgm:chPref val="0"/>
        </dgm:presLayoutVars>
      </dgm:prSet>
      <dgm:spPr/>
    </dgm:pt>
    <dgm:pt modelId="{D2D9777A-CBA3-427E-B09D-3ED4A5BDEDC9}" type="pres">
      <dgm:prSet presAssocID="{5F6A4D1B-FF92-4D5D-929D-BECA606069A8}" presName="txSpace" presStyleCnt="0"/>
      <dgm:spPr/>
    </dgm:pt>
    <dgm:pt modelId="{4F0808D2-5470-491D-8DFC-C13B368236F2}" type="pres">
      <dgm:prSet presAssocID="{5F6A4D1B-FF92-4D5D-929D-BECA606069A8}" presName="desTx" presStyleLbl="revTx" presStyleIdx="5" presStyleCnt="6">
        <dgm:presLayoutVars/>
      </dgm:prSet>
      <dgm:spPr/>
    </dgm:pt>
  </dgm:ptLst>
  <dgm:cxnLst>
    <dgm:cxn modelId="{63D20206-839D-4811-989E-A8F7442A35FB}" type="presOf" srcId="{38458021-4D4D-4F63-8CFF-668A42939160}" destId="{E5A12951-F268-4BFA-8D83-DD1FFD5E1A54}" srcOrd="0" destOrd="0" presId="urn:microsoft.com/office/officeart/2018/2/layout/IconLabelDescriptionList"/>
    <dgm:cxn modelId="{AF291D07-35BF-4924-B87D-0510B819C9C5}" type="presOf" srcId="{2268BC58-F2F6-4B36-94CD-5F31C15A9D77}" destId="{C88B2E61-7B65-407C-A80A-72CAF74E29B3}" srcOrd="0" destOrd="0" presId="urn:microsoft.com/office/officeart/2018/2/layout/IconLabelDescriptionList"/>
    <dgm:cxn modelId="{F7A3E63A-40A8-440E-B5E2-049AA901CF09}" type="presOf" srcId="{63115B80-FBFB-4471-890A-EE70D014E54D}" destId="{4DC31958-AC31-4E76-ACAF-355A042FFECB}" srcOrd="0" destOrd="1" presId="urn:microsoft.com/office/officeart/2018/2/layout/IconLabelDescriptionList"/>
    <dgm:cxn modelId="{ED85625C-4DD0-4EFC-9AE0-D05156CB34BA}" type="presOf" srcId="{02678D15-9188-413A-944C-B5247FEE8B5F}" destId="{320CC467-5D1D-479B-8A6C-145380CF9C69}" srcOrd="0" destOrd="0" presId="urn:microsoft.com/office/officeart/2018/2/layout/IconLabelDescriptionList"/>
    <dgm:cxn modelId="{E5A8D946-DB27-47AB-B577-A96877519455}" srcId="{5F6A4D1B-FF92-4D5D-929D-BECA606069A8}" destId="{8E369100-AA79-4CC0-8F36-D8BE53BB93BA}" srcOrd="1" destOrd="0" parTransId="{A666C5ED-0133-497D-A92E-CE6E543D9A3A}" sibTransId="{A314C66D-4775-4349-ACA4-25520F38E5F9}"/>
    <dgm:cxn modelId="{4424F670-569B-44E3-BA68-2E33A0AB105A}" type="presOf" srcId="{1FE6DCF2-BB08-488C-85D7-A497B4369A36}" destId="{4DC31958-AC31-4E76-ACAF-355A042FFECB}" srcOrd="0" destOrd="0" presId="urn:microsoft.com/office/officeart/2018/2/layout/IconLabelDescriptionList"/>
    <dgm:cxn modelId="{5B02AA7F-FD25-4FFC-98E5-892F47F88377}" type="presOf" srcId="{B00A3AAC-1111-4DD0-B36D-26823AF20663}" destId="{320CC467-5D1D-479B-8A6C-145380CF9C69}" srcOrd="0" destOrd="1" presId="urn:microsoft.com/office/officeart/2018/2/layout/IconLabelDescriptionList"/>
    <dgm:cxn modelId="{F767C983-78BE-4A11-B4F0-D4EA2B6DF874}" type="presOf" srcId="{C7CFF20F-68AE-4AC3-BFF6-21A4FA4F19E4}" destId="{4F0808D2-5470-491D-8DFC-C13B368236F2}" srcOrd="0" destOrd="0" presId="urn:microsoft.com/office/officeart/2018/2/layout/IconLabelDescriptionList"/>
    <dgm:cxn modelId="{F862AC87-ECE5-4CF5-BC0E-46C6B9A9B9B0}" srcId="{38458021-4D4D-4F63-8CFF-668A42939160}" destId="{B00A3AAC-1111-4DD0-B36D-26823AF20663}" srcOrd="1" destOrd="0" parTransId="{AACCDA1F-4546-46AF-8F9C-3A97F15955B3}" sibTransId="{5884BA5A-D524-4155-AE87-5865D61A3A46}"/>
    <dgm:cxn modelId="{41497999-8639-4BA9-9010-AAC1BC53C7EA}" srcId="{B4F43936-F952-4F6C-8454-2300236A24E6}" destId="{38458021-4D4D-4F63-8CFF-668A42939160}" srcOrd="0" destOrd="0" parTransId="{3AA50CC2-6A4C-4BAC-93DB-C4D38CA31430}" sibTransId="{FD793D24-494B-447E-A7FF-0DE509270A27}"/>
    <dgm:cxn modelId="{60182EA3-FC77-4470-86E4-E808F078CBE0}" type="presOf" srcId="{5F6A4D1B-FF92-4D5D-929D-BECA606069A8}" destId="{E7ADADFB-19A0-4D0B-841C-ABDE71561C13}" srcOrd="0" destOrd="0" presId="urn:microsoft.com/office/officeart/2018/2/layout/IconLabelDescriptionList"/>
    <dgm:cxn modelId="{5F0DC4A4-572D-442C-AD1D-0ED0B50BC78E}" srcId="{5F6A4D1B-FF92-4D5D-929D-BECA606069A8}" destId="{C7CFF20F-68AE-4AC3-BFF6-21A4FA4F19E4}" srcOrd="0" destOrd="0" parTransId="{1735CA75-2FF4-4201-B877-92785D4A558B}" sibTransId="{681F458C-4497-49C4-9009-C93D6F99A30F}"/>
    <dgm:cxn modelId="{65FABAAB-2816-41D1-A2B9-13AD80D25068}" srcId="{38458021-4D4D-4F63-8CFF-668A42939160}" destId="{02678D15-9188-413A-944C-B5247FEE8B5F}" srcOrd="0" destOrd="0" parTransId="{67E1A010-8167-4833-B894-F15353E4F047}" sibTransId="{0351BA0E-1CE4-4ADC-B9BE-FD5748290FCF}"/>
    <dgm:cxn modelId="{1C4806B7-21AE-4997-953C-29B1D2EE0876}" srcId="{B4F43936-F952-4F6C-8454-2300236A24E6}" destId="{5F6A4D1B-FF92-4D5D-929D-BECA606069A8}" srcOrd="2" destOrd="0" parTransId="{9725EC27-8E2A-4027-9CBA-7A9485E8CCF5}" sibTransId="{A43E4ADF-2A66-429C-BD54-DE210724F76A}"/>
    <dgm:cxn modelId="{6ADC8CBE-5AED-4C38-95ED-E5465C639F76}" type="presOf" srcId="{8E369100-AA79-4CC0-8F36-D8BE53BB93BA}" destId="{4F0808D2-5470-491D-8DFC-C13B368236F2}" srcOrd="0" destOrd="1" presId="urn:microsoft.com/office/officeart/2018/2/layout/IconLabelDescriptionList"/>
    <dgm:cxn modelId="{F453CED4-AC5F-49D3-BCF4-0D1A11702C37}" srcId="{2268BC58-F2F6-4B36-94CD-5F31C15A9D77}" destId="{1FE6DCF2-BB08-488C-85D7-A497B4369A36}" srcOrd="0" destOrd="0" parTransId="{2B1AB3A8-D191-4584-8CAF-607F9C47594B}" sibTransId="{85F10649-F23C-4D69-975B-3F79C5DE1341}"/>
    <dgm:cxn modelId="{F643D7EE-EE69-4D17-98D6-DDEFA1D5C757}" type="presOf" srcId="{B4F43936-F952-4F6C-8454-2300236A24E6}" destId="{36FBD810-B3CC-479F-8B68-A3AB415A0196}" srcOrd="0" destOrd="0" presId="urn:microsoft.com/office/officeart/2018/2/layout/IconLabelDescriptionList"/>
    <dgm:cxn modelId="{5C83DAFB-AD93-4754-AA2D-AB6808C1E77A}" srcId="{2268BC58-F2F6-4B36-94CD-5F31C15A9D77}" destId="{63115B80-FBFB-4471-890A-EE70D014E54D}" srcOrd="1" destOrd="0" parTransId="{1BE020CE-B399-4554-939A-94DC697E0E15}" sibTransId="{05A70377-6AC8-4FE6-A80D-5957B9E2F080}"/>
    <dgm:cxn modelId="{526516FE-D2FA-4704-85B4-B25ADADEAB14}" srcId="{B4F43936-F952-4F6C-8454-2300236A24E6}" destId="{2268BC58-F2F6-4B36-94CD-5F31C15A9D77}" srcOrd="1" destOrd="0" parTransId="{91F0E054-287E-4B7E-A386-E4C62EA85ED3}" sibTransId="{5E6F2F70-5D8C-477F-BE45-50087038E05D}"/>
    <dgm:cxn modelId="{354DFFDB-CBD3-40D1-83D2-EA445EF6293F}" type="presParOf" srcId="{36FBD810-B3CC-479F-8B68-A3AB415A0196}" destId="{72F84C31-9101-44B3-A0BB-ECBEA87DE5F3}" srcOrd="0" destOrd="0" presId="urn:microsoft.com/office/officeart/2018/2/layout/IconLabelDescriptionList"/>
    <dgm:cxn modelId="{2363CCC1-EE41-43B3-B3F0-B76546B62D03}" type="presParOf" srcId="{72F84C31-9101-44B3-A0BB-ECBEA87DE5F3}" destId="{CA45EBAA-4CF1-40DD-8D86-6A5AB0A57BBC}" srcOrd="0" destOrd="0" presId="urn:microsoft.com/office/officeart/2018/2/layout/IconLabelDescriptionList"/>
    <dgm:cxn modelId="{CC50F92A-A1BE-4C19-A6F0-DE7FCAC6C3C1}" type="presParOf" srcId="{72F84C31-9101-44B3-A0BB-ECBEA87DE5F3}" destId="{B1135FD4-C3BA-41F1-9CF0-A0BF767DEC44}" srcOrd="1" destOrd="0" presId="urn:microsoft.com/office/officeart/2018/2/layout/IconLabelDescriptionList"/>
    <dgm:cxn modelId="{09D04ACD-C5B4-4689-B06F-0A7D92F1E7F7}" type="presParOf" srcId="{72F84C31-9101-44B3-A0BB-ECBEA87DE5F3}" destId="{E5A12951-F268-4BFA-8D83-DD1FFD5E1A54}" srcOrd="2" destOrd="0" presId="urn:microsoft.com/office/officeart/2018/2/layout/IconLabelDescriptionList"/>
    <dgm:cxn modelId="{9D229F27-FFBC-4B3F-BCF7-10E1D217E956}" type="presParOf" srcId="{72F84C31-9101-44B3-A0BB-ECBEA87DE5F3}" destId="{DD078FF2-AE2B-4EAA-B0E7-10021447E952}" srcOrd="3" destOrd="0" presId="urn:microsoft.com/office/officeart/2018/2/layout/IconLabelDescriptionList"/>
    <dgm:cxn modelId="{3A048766-9DCB-4F47-9380-D2B8B647581F}" type="presParOf" srcId="{72F84C31-9101-44B3-A0BB-ECBEA87DE5F3}" destId="{320CC467-5D1D-479B-8A6C-145380CF9C69}" srcOrd="4" destOrd="0" presId="urn:microsoft.com/office/officeart/2018/2/layout/IconLabelDescriptionList"/>
    <dgm:cxn modelId="{67EC1A6E-0293-4FC1-9106-E74378C92402}" type="presParOf" srcId="{36FBD810-B3CC-479F-8B68-A3AB415A0196}" destId="{4DA49CA8-DD6E-4249-8121-09CBA8AB8ED0}" srcOrd="1" destOrd="0" presId="urn:microsoft.com/office/officeart/2018/2/layout/IconLabelDescriptionList"/>
    <dgm:cxn modelId="{1D0A26C3-3602-44B5-B57B-25D070D75EF3}" type="presParOf" srcId="{36FBD810-B3CC-479F-8B68-A3AB415A0196}" destId="{391A8527-33FF-4B02-B703-3BD26ABEAE87}" srcOrd="2" destOrd="0" presId="urn:microsoft.com/office/officeart/2018/2/layout/IconLabelDescriptionList"/>
    <dgm:cxn modelId="{54427B98-844D-45F0-BD60-076293024EED}" type="presParOf" srcId="{391A8527-33FF-4B02-B703-3BD26ABEAE87}" destId="{6718D535-89AC-4F30-8AD2-3762F159F06E}" srcOrd="0" destOrd="0" presId="urn:microsoft.com/office/officeart/2018/2/layout/IconLabelDescriptionList"/>
    <dgm:cxn modelId="{57260DCE-5C3D-4CF4-87DE-832F370B520C}" type="presParOf" srcId="{391A8527-33FF-4B02-B703-3BD26ABEAE87}" destId="{092A9252-D05F-42A4-A31B-76FE5B25536D}" srcOrd="1" destOrd="0" presId="urn:microsoft.com/office/officeart/2018/2/layout/IconLabelDescriptionList"/>
    <dgm:cxn modelId="{7676B87F-5729-4B2B-8D94-EFCBEB3F1289}" type="presParOf" srcId="{391A8527-33FF-4B02-B703-3BD26ABEAE87}" destId="{C88B2E61-7B65-407C-A80A-72CAF74E29B3}" srcOrd="2" destOrd="0" presId="urn:microsoft.com/office/officeart/2018/2/layout/IconLabelDescriptionList"/>
    <dgm:cxn modelId="{D576B18D-539E-4405-9F8C-D8469CDF59E2}" type="presParOf" srcId="{391A8527-33FF-4B02-B703-3BD26ABEAE87}" destId="{20E58CBA-324A-455B-AF8C-406683E79F77}" srcOrd="3" destOrd="0" presId="urn:microsoft.com/office/officeart/2018/2/layout/IconLabelDescriptionList"/>
    <dgm:cxn modelId="{E15F9184-F3D5-40A1-919E-54E46C100C09}" type="presParOf" srcId="{391A8527-33FF-4B02-B703-3BD26ABEAE87}" destId="{4DC31958-AC31-4E76-ACAF-355A042FFECB}" srcOrd="4" destOrd="0" presId="urn:microsoft.com/office/officeart/2018/2/layout/IconLabelDescriptionList"/>
    <dgm:cxn modelId="{A7D988DD-6A46-4322-93E9-73F761696F5D}" type="presParOf" srcId="{36FBD810-B3CC-479F-8B68-A3AB415A0196}" destId="{C2274465-70C5-4105-8896-DE4A3FC54506}" srcOrd="3" destOrd="0" presId="urn:microsoft.com/office/officeart/2018/2/layout/IconLabelDescriptionList"/>
    <dgm:cxn modelId="{03FEE82D-C357-4300-82F6-E291298A4421}" type="presParOf" srcId="{36FBD810-B3CC-479F-8B68-A3AB415A0196}" destId="{5EFB80B7-1D82-4D2E-8E49-5D9DC74F47D9}" srcOrd="4" destOrd="0" presId="urn:microsoft.com/office/officeart/2018/2/layout/IconLabelDescriptionList"/>
    <dgm:cxn modelId="{B286B731-9A29-46E1-9ABF-FC706435128B}" type="presParOf" srcId="{5EFB80B7-1D82-4D2E-8E49-5D9DC74F47D9}" destId="{7016E031-5BCA-4FC1-A13E-224C79474F71}" srcOrd="0" destOrd="0" presId="urn:microsoft.com/office/officeart/2018/2/layout/IconLabelDescriptionList"/>
    <dgm:cxn modelId="{1E6D60D6-465E-4612-87DB-38FF4E6FDAF4}" type="presParOf" srcId="{5EFB80B7-1D82-4D2E-8E49-5D9DC74F47D9}" destId="{17E34B3B-FA07-4A70-9B17-54953FEF39E6}" srcOrd="1" destOrd="0" presId="urn:microsoft.com/office/officeart/2018/2/layout/IconLabelDescriptionList"/>
    <dgm:cxn modelId="{11F46D46-52BA-40DB-BB34-35278A4DB21B}" type="presParOf" srcId="{5EFB80B7-1D82-4D2E-8E49-5D9DC74F47D9}" destId="{E7ADADFB-19A0-4D0B-841C-ABDE71561C13}" srcOrd="2" destOrd="0" presId="urn:microsoft.com/office/officeart/2018/2/layout/IconLabelDescriptionList"/>
    <dgm:cxn modelId="{DE0FAAB5-8D03-45ED-9D8B-DF8042A4560B}" type="presParOf" srcId="{5EFB80B7-1D82-4D2E-8E49-5D9DC74F47D9}" destId="{D2D9777A-CBA3-427E-B09D-3ED4A5BDEDC9}" srcOrd="3" destOrd="0" presId="urn:microsoft.com/office/officeart/2018/2/layout/IconLabelDescriptionList"/>
    <dgm:cxn modelId="{DA2ADE67-123E-4FEB-9DF4-1D10160FFD3E}" type="presParOf" srcId="{5EFB80B7-1D82-4D2E-8E49-5D9DC74F47D9}" destId="{4F0808D2-5470-491D-8DFC-C13B368236F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2339BA-4FF8-410D-A96F-3FB09099DE5E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346834-60F9-4151-80E1-BCC3B1A15E01}">
      <dgm:prSet phldrT="[Text]"/>
      <dgm:spPr/>
      <dgm:t>
        <a:bodyPr/>
        <a:lstStyle/>
        <a:p>
          <a:r>
            <a:rPr lang="en-US" b="1" dirty="0"/>
            <a:t>Multilingual Dataset</a:t>
          </a:r>
          <a:endParaRPr lang="en-US" dirty="0"/>
        </a:p>
      </dgm:t>
    </dgm:pt>
    <dgm:pt modelId="{8C24DC1F-1F7F-4954-B7AA-8E1C3256B54E}" type="parTrans" cxnId="{6380EF59-4E17-459B-A403-C3B8DA9A4AB8}">
      <dgm:prSet/>
      <dgm:spPr/>
      <dgm:t>
        <a:bodyPr/>
        <a:lstStyle/>
        <a:p>
          <a:endParaRPr lang="en-US"/>
        </a:p>
      </dgm:t>
    </dgm:pt>
    <dgm:pt modelId="{07ADCC18-32FE-4285-95EA-9D785E3B4ABF}" type="sibTrans" cxnId="{6380EF59-4E17-459B-A403-C3B8DA9A4AB8}">
      <dgm:prSet/>
      <dgm:spPr/>
      <dgm:t>
        <a:bodyPr/>
        <a:lstStyle/>
        <a:p>
          <a:endParaRPr lang="en-US"/>
        </a:p>
      </dgm:t>
    </dgm:pt>
    <dgm:pt modelId="{E44984FB-1784-436B-ABD6-E9992272240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</a:rPr>
            <a:t>English (~12k tweets)</a:t>
          </a:r>
          <a:endParaRPr lang="en-US" dirty="0">
            <a:solidFill>
              <a:schemeClr val="bg1"/>
            </a:solidFill>
          </a:endParaRPr>
        </a:p>
      </dgm:t>
    </dgm:pt>
    <dgm:pt modelId="{FF771118-84F6-45A3-807E-DA33B43F6897}" type="parTrans" cxnId="{20E8240C-9347-499D-9E7B-2FEBE6CCDD9A}">
      <dgm:prSet/>
      <dgm:spPr/>
      <dgm:t>
        <a:bodyPr/>
        <a:lstStyle/>
        <a:p>
          <a:endParaRPr lang="en-US"/>
        </a:p>
      </dgm:t>
    </dgm:pt>
    <dgm:pt modelId="{EFEDE91A-F36D-43CF-9934-D0F559D3E7E4}" type="sibTrans" cxnId="{20E8240C-9347-499D-9E7B-2FEBE6CCDD9A}">
      <dgm:prSet/>
      <dgm:spPr/>
      <dgm:t>
        <a:bodyPr/>
        <a:lstStyle/>
        <a:p>
          <a:endParaRPr lang="en-US"/>
        </a:p>
      </dgm:t>
    </dgm:pt>
    <dgm:pt modelId="{4ADEF160-A7B6-4930-81CC-FF51F38D4CCF}">
      <dgm:prSet phldrT="[Text]"/>
      <dgm:spPr/>
      <dgm:t>
        <a:bodyPr/>
        <a:lstStyle/>
        <a:p>
          <a:r>
            <a:rPr lang="en-US" b="1" dirty="0"/>
            <a:t>Comprehensive Comparison</a:t>
          </a:r>
          <a:endParaRPr lang="en-US" dirty="0"/>
        </a:p>
      </dgm:t>
    </dgm:pt>
    <dgm:pt modelId="{1A98899C-FC2A-40C6-ADC4-D2A65CC3DCCE}" type="parTrans" cxnId="{B766EC11-450B-42D2-8FCF-C6935AF2EB7B}">
      <dgm:prSet/>
      <dgm:spPr/>
      <dgm:t>
        <a:bodyPr/>
        <a:lstStyle/>
        <a:p>
          <a:endParaRPr lang="en-US"/>
        </a:p>
      </dgm:t>
    </dgm:pt>
    <dgm:pt modelId="{C2039B64-59A2-479B-80EF-E5F21366BD5A}" type="sibTrans" cxnId="{B766EC11-450B-42D2-8FCF-C6935AF2EB7B}">
      <dgm:prSet/>
      <dgm:spPr/>
      <dgm:t>
        <a:bodyPr/>
        <a:lstStyle/>
        <a:p>
          <a:endParaRPr lang="en-US"/>
        </a:p>
      </dgm:t>
    </dgm:pt>
    <dgm:pt modelId="{23A86344-2990-4E28-86CF-F72D6E99ED7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</a:rPr>
            <a:t>Machine Learning models</a:t>
          </a:r>
          <a:endParaRPr lang="en-US" dirty="0">
            <a:solidFill>
              <a:schemeClr val="bg1"/>
            </a:solidFill>
          </a:endParaRPr>
        </a:p>
      </dgm:t>
    </dgm:pt>
    <dgm:pt modelId="{79FDFE2F-0851-49C6-8779-489EADB233C4}" type="parTrans" cxnId="{A3DF7343-1553-4438-9DC4-E0ACE608BE2A}">
      <dgm:prSet/>
      <dgm:spPr/>
      <dgm:t>
        <a:bodyPr/>
        <a:lstStyle/>
        <a:p>
          <a:endParaRPr lang="en-US"/>
        </a:p>
      </dgm:t>
    </dgm:pt>
    <dgm:pt modelId="{2B48CB2B-3D8D-4775-BC1E-FAA37C4F20A0}" type="sibTrans" cxnId="{A3DF7343-1553-4438-9DC4-E0ACE608BE2A}">
      <dgm:prSet/>
      <dgm:spPr/>
      <dgm:t>
        <a:bodyPr/>
        <a:lstStyle/>
        <a:p>
          <a:endParaRPr lang="en-US"/>
        </a:p>
      </dgm:t>
    </dgm:pt>
    <dgm:pt modelId="{08E85595-14E3-4F23-B34B-5E05366CFEFF}">
      <dgm:prSet phldrT="[Text]"/>
      <dgm:spPr/>
      <dgm:t>
        <a:bodyPr/>
        <a:lstStyle/>
        <a:p>
          <a:r>
            <a:rPr lang="en-US" b="1" dirty="0"/>
            <a:t>XAI Integration</a:t>
          </a:r>
          <a:endParaRPr lang="en-US" dirty="0"/>
        </a:p>
      </dgm:t>
    </dgm:pt>
    <dgm:pt modelId="{FD24D546-4876-477E-BA9F-597649E9CF9E}" type="parTrans" cxnId="{F27A0764-B4C6-4506-9AED-B6988AA46A0C}">
      <dgm:prSet/>
      <dgm:spPr/>
      <dgm:t>
        <a:bodyPr/>
        <a:lstStyle/>
        <a:p>
          <a:endParaRPr lang="en-US"/>
        </a:p>
      </dgm:t>
    </dgm:pt>
    <dgm:pt modelId="{8BFC4D29-8989-4143-A611-E53B98FB8C6B}" type="sibTrans" cxnId="{F27A0764-B4C6-4506-9AED-B6988AA46A0C}">
      <dgm:prSet/>
      <dgm:spPr/>
      <dgm:t>
        <a:bodyPr/>
        <a:lstStyle/>
        <a:p>
          <a:endParaRPr lang="en-US"/>
        </a:p>
      </dgm:t>
    </dgm:pt>
    <dgm:pt modelId="{4B4B20E4-B1A3-46E5-B420-3D859951230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</a:rPr>
            <a:t>LIME explanations</a:t>
          </a:r>
          <a:endParaRPr lang="en-US" dirty="0">
            <a:solidFill>
              <a:schemeClr val="bg1"/>
            </a:solidFill>
          </a:endParaRPr>
        </a:p>
      </dgm:t>
    </dgm:pt>
    <dgm:pt modelId="{9BE7A564-BC3B-404F-A762-4459C995488F}" type="parTrans" cxnId="{A7F5147B-0B33-4030-830B-5B6535759BFB}">
      <dgm:prSet/>
      <dgm:spPr/>
      <dgm:t>
        <a:bodyPr/>
        <a:lstStyle/>
        <a:p>
          <a:endParaRPr lang="en-US"/>
        </a:p>
      </dgm:t>
    </dgm:pt>
    <dgm:pt modelId="{C7205F42-77A9-41AD-B16B-7D4FAD8391B6}" type="sibTrans" cxnId="{A7F5147B-0B33-4030-830B-5B6535759BFB}">
      <dgm:prSet/>
      <dgm:spPr/>
      <dgm:t>
        <a:bodyPr/>
        <a:lstStyle/>
        <a:p>
          <a:endParaRPr lang="en-US"/>
        </a:p>
      </dgm:t>
    </dgm:pt>
    <dgm:pt modelId="{BD76D404-83AE-432E-950B-21606729A0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</a:rPr>
            <a:t>Hindi (combined from 3 sources)</a:t>
          </a:r>
        </a:p>
      </dgm:t>
    </dgm:pt>
    <dgm:pt modelId="{795CEF57-E06C-40D6-9CF8-73F6FA6B897A}" type="parTrans" cxnId="{7E815EFD-79BD-46B3-91F0-B8FB27EE2E55}">
      <dgm:prSet/>
      <dgm:spPr/>
      <dgm:t>
        <a:bodyPr/>
        <a:lstStyle/>
        <a:p>
          <a:endParaRPr lang="en-US"/>
        </a:p>
      </dgm:t>
    </dgm:pt>
    <dgm:pt modelId="{96C58D5C-ADFE-4C98-A381-073217E25F0B}" type="sibTrans" cxnId="{7E815EFD-79BD-46B3-91F0-B8FB27EE2E55}">
      <dgm:prSet/>
      <dgm:spPr/>
      <dgm:t>
        <a:bodyPr/>
        <a:lstStyle/>
        <a:p>
          <a:endParaRPr lang="en-US"/>
        </a:p>
      </dgm:t>
    </dgm:pt>
    <dgm:pt modelId="{CB6CCE98-B869-4C4F-8AE0-DDD2AE13E87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</a:rPr>
            <a:t>Telugu tweets</a:t>
          </a:r>
        </a:p>
      </dgm:t>
    </dgm:pt>
    <dgm:pt modelId="{88A7446A-F83C-4754-8382-4E624FE08EDC}" type="parTrans" cxnId="{327EEC3E-6921-47E2-A3FA-BE8613EF6519}">
      <dgm:prSet/>
      <dgm:spPr/>
      <dgm:t>
        <a:bodyPr/>
        <a:lstStyle/>
        <a:p>
          <a:endParaRPr lang="en-US"/>
        </a:p>
      </dgm:t>
    </dgm:pt>
    <dgm:pt modelId="{287721D6-194A-40A6-8E28-78218EF729D8}" type="sibTrans" cxnId="{327EEC3E-6921-47E2-A3FA-BE8613EF6519}">
      <dgm:prSet/>
      <dgm:spPr/>
      <dgm:t>
        <a:bodyPr/>
        <a:lstStyle/>
        <a:p>
          <a:endParaRPr lang="en-US"/>
        </a:p>
      </dgm:t>
    </dgm:pt>
    <dgm:pt modelId="{71E59D9C-E9F3-4998-BDAA-A83851A255B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</a:rPr>
            <a:t>Deep Learning models</a:t>
          </a:r>
        </a:p>
      </dgm:t>
    </dgm:pt>
    <dgm:pt modelId="{44DDDC8E-1375-4C83-B0DF-42504F8C7264}" type="parTrans" cxnId="{9F4B670F-5174-4D13-995C-C12827378C4F}">
      <dgm:prSet/>
      <dgm:spPr/>
      <dgm:t>
        <a:bodyPr/>
        <a:lstStyle/>
        <a:p>
          <a:endParaRPr lang="en-US"/>
        </a:p>
      </dgm:t>
    </dgm:pt>
    <dgm:pt modelId="{27E2D90F-5BEE-44F6-A677-C69CDD9C3B8B}" type="sibTrans" cxnId="{9F4B670F-5174-4D13-995C-C12827378C4F}">
      <dgm:prSet/>
      <dgm:spPr/>
      <dgm:t>
        <a:bodyPr/>
        <a:lstStyle/>
        <a:p>
          <a:endParaRPr lang="en-US"/>
        </a:p>
      </dgm:t>
    </dgm:pt>
    <dgm:pt modelId="{7A5D62BD-1627-426A-B0FB-EB1C5EDC6CC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</a:rPr>
            <a:t>Transformer models</a:t>
          </a:r>
        </a:p>
      </dgm:t>
    </dgm:pt>
    <dgm:pt modelId="{800FD88A-1D89-457F-9E69-80FBC1AC3016}" type="parTrans" cxnId="{50A31782-D47C-402D-AB1B-94212C17F2AA}">
      <dgm:prSet/>
      <dgm:spPr/>
      <dgm:t>
        <a:bodyPr/>
        <a:lstStyle/>
        <a:p>
          <a:endParaRPr lang="en-US"/>
        </a:p>
      </dgm:t>
    </dgm:pt>
    <dgm:pt modelId="{6969FB87-A496-4E33-BC9D-56D37B16778D}" type="sibTrans" cxnId="{50A31782-D47C-402D-AB1B-94212C17F2AA}">
      <dgm:prSet/>
      <dgm:spPr/>
      <dgm:t>
        <a:bodyPr/>
        <a:lstStyle/>
        <a:p>
          <a:endParaRPr lang="en-US"/>
        </a:p>
      </dgm:t>
    </dgm:pt>
    <dgm:pt modelId="{4F20539F-2DB5-4207-8F24-3AE46E16DB8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solidFill>
                <a:schemeClr val="bg1"/>
              </a:solidFill>
            </a:rPr>
            <a:t>SHAP values</a:t>
          </a:r>
        </a:p>
      </dgm:t>
    </dgm:pt>
    <dgm:pt modelId="{30B81034-F154-4345-AD2A-5E68371955CC}" type="parTrans" cxnId="{1CB6598E-5976-4134-933A-E231BA98D86E}">
      <dgm:prSet/>
      <dgm:spPr/>
      <dgm:t>
        <a:bodyPr/>
        <a:lstStyle/>
        <a:p>
          <a:endParaRPr lang="en-US"/>
        </a:p>
      </dgm:t>
    </dgm:pt>
    <dgm:pt modelId="{87C4A1A8-F5F6-44C7-8659-F9F4F5FE5AB3}" type="sibTrans" cxnId="{1CB6598E-5976-4134-933A-E231BA98D86E}">
      <dgm:prSet/>
      <dgm:spPr/>
      <dgm:t>
        <a:bodyPr/>
        <a:lstStyle/>
        <a:p>
          <a:endParaRPr lang="en-US"/>
        </a:p>
      </dgm:t>
    </dgm:pt>
    <dgm:pt modelId="{00C073F6-87B9-4BDA-B1E0-69D74012C74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</a:rPr>
            <a:t>Integrated Gradients</a:t>
          </a:r>
        </a:p>
      </dgm:t>
    </dgm:pt>
    <dgm:pt modelId="{978202BB-77E5-4C16-913C-F89D19C1E1BF}" type="parTrans" cxnId="{9B8B9789-C3A6-4F6E-B1B7-09FB335D6183}">
      <dgm:prSet/>
      <dgm:spPr/>
      <dgm:t>
        <a:bodyPr/>
        <a:lstStyle/>
        <a:p>
          <a:endParaRPr lang="en-US"/>
        </a:p>
      </dgm:t>
    </dgm:pt>
    <dgm:pt modelId="{3934C626-1BE5-4B17-AC8F-14869F0FA12B}" type="sibTrans" cxnId="{9B8B9789-C3A6-4F6E-B1B7-09FB335D6183}">
      <dgm:prSet/>
      <dgm:spPr/>
      <dgm:t>
        <a:bodyPr/>
        <a:lstStyle/>
        <a:p>
          <a:endParaRPr lang="en-US"/>
        </a:p>
      </dgm:t>
    </dgm:pt>
    <dgm:pt modelId="{BE0ABA44-E636-4974-B080-F09B5418F10C}" type="pres">
      <dgm:prSet presAssocID="{8E2339BA-4FF8-410D-A96F-3FB09099DE5E}" presName="Name0" presStyleCnt="0">
        <dgm:presLayoutVars>
          <dgm:dir/>
          <dgm:animLvl val="lvl"/>
          <dgm:resizeHandles val="exact"/>
        </dgm:presLayoutVars>
      </dgm:prSet>
      <dgm:spPr/>
    </dgm:pt>
    <dgm:pt modelId="{38D6C5E5-7591-4643-B935-FE3342F399DA}" type="pres">
      <dgm:prSet presAssocID="{57346834-60F9-4151-80E1-BCC3B1A15E01}" presName="composite" presStyleCnt="0"/>
      <dgm:spPr/>
    </dgm:pt>
    <dgm:pt modelId="{852D826D-5358-41F1-96AA-229B132BC896}" type="pres">
      <dgm:prSet presAssocID="{57346834-60F9-4151-80E1-BCC3B1A15E0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A89E11-CCB0-4F81-80D4-9804E7DAB606}" type="pres">
      <dgm:prSet presAssocID="{57346834-60F9-4151-80E1-BCC3B1A15E01}" presName="desTx" presStyleLbl="revTx" presStyleIdx="0" presStyleCnt="3">
        <dgm:presLayoutVars>
          <dgm:bulletEnabled val="1"/>
        </dgm:presLayoutVars>
      </dgm:prSet>
      <dgm:spPr/>
    </dgm:pt>
    <dgm:pt modelId="{B594A8DB-F11C-4BDB-87B5-9FC84B60D788}" type="pres">
      <dgm:prSet presAssocID="{07ADCC18-32FE-4285-95EA-9D785E3B4ABF}" presName="space" presStyleCnt="0"/>
      <dgm:spPr/>
    </dgm:pt>
    <dgm:pt modelId="{8FD12C76-535B-4511-A4E1-CF6AD148A533}" type="pres">
      <dgm:prSet presAssocID="{4ADEF160-A7B6-4930-81CC-FF51F38D4CCF}" presName="composite" presStyleCnt="0"/>
      <dgm:spPr/>
    </dgm:pt>
    <dgm:pt modelId="{E8ECAD27-C3D9-4526-B44A-EA1AE82811E8}" type="pres">
      <dgm:prSet presAssocID="{4ADEF160-A7B6-4930-81CC-FF51F38D4CCF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91D125B-2BDD-4422-8168-0D1F80569452}" type="pres">
      <dgm:prSet presAssocID="{4ADEF160-A7B6-4930-81CC-FF51F38D4CCF}" presName="desTx" presStyleLbl="revTx" presStyleIdx="1" presStyleCnt="3">
        <dgm:presLayoutVars>
          <dgm:bulletEnabled val="1"/>
        </dgm:presLayoutVars>
      </dgm:prSet>
      <dgm:spPr/>
    </dgm:pt>
    <dgm:pt modelId="{CA3496D0-04E9-42D3-91F0-7BCBC5D03766}" type="pres">
      <dgm:prSet presAssocID="{C2039B64-59A2-479B-80EF-E5F21366BD5A}" presName="space" presStyleCnt="0"/>
      <dgm:spPr/>
    </dgm:pt>
    <dgm:pt modelId="{9E31D7FB-CF78-4C37-ABB9-0E203419D19C}" type="pres">
      <dgm:prSet presAssocID="{08E85595-14E3-4F23-B34B-5E05366CFEFF}" presName="composite" presStyleCnt="0"/>
      <dgm:spPr/>
    </dgm:pt>
    <dgm:pt modelId="{7CD46CAF-BA58-4C28-A9D5-B6D5CABB8068}" type="pres">
      <dgm:prSet presAssocID="{08E85595-14E3-4F23-B34B-5E05366CFEF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D7E5DFA-B47A-42C1-9BDF-3915C6AB2276}" type="pres">
      <dgm:prSet presAssocID="{08E85595-14E3-4F23-B34B-5E05366CFEFF}" presName="desTx" presStyleLbl="revTx" presStyleIdx="2" presStyleCnt="3">
        <dgm:presLayoutVars>
          <dgm:bulletEnabled val="1"/>
        </dgm:presLayoutVars>
      </dgm:prSet>
      <dgm:spPr/>
    </dgm:pt>
  </dgm:ptLst>
  <dgm:cxnLst>
    <dgm:cxn modelId="{20E8240C-9347-499D-9E7B-2FEBE6CCDD9A}" srcId="{57346834-60F9-4151-80E1-BCC3B1A15E01}" destId="{E44984FB-1784-436B-ABD6-E99922722407}" srcOrd="0" destOrd="0" parTransId="{FF771118-84F6-45A3-807E-DA33B43F6897}" sibTransId="{EFEDE91A-F36D-43CF-9934-D0F559D3E7E4}"/>
    <dgm:cxn modelId="{5656B90C-76B8-46F8-8168-A5A6A9BEC3DA}" type="presOf" srcId="{BD76D404-83AE-432E-950B-21606729A037}" destId="{55A89E11-CCB0-4F81-80D4-9804E7DAB606}" srcOrd="0" destOrd="1" presId="urn:microsoft.com/office/officeart/2005/8/layout/chevron1"/>
    <dgm:cxn modelId="{9F4B670F-5174-4D13-995C-C12827378C4F}" srcId="{4ADEF160-A7B6-4930-81CC-FF51F38D4CCF}" destId="{71E59D9C-E9F3-4998-BDAA-A83851A255BA}" srcOrd="1" destOrd="0" parTransId="{44DDDC8E-1375-4C83-B0DF-42504F8C7264}" sibTransId="{27E2D90F-5BEE-44F6-A677-C69CDD9C3B8B}"/>
    <dgm:cxn modelId="{B766EC11-450B-42D2-8FCF-C6935AF2EB7B}" srcId="{8E2339BA-4FF8-410D-A96F-3FB09099DE5E}" destId="{4ADEF160-A7B6-4930-81CC-FF51F38D4CCF}" srcOrd="1" destOrd="0" parTransId="{1A98899C-FC2A-40C6-ADC4-D2A65CC3DCCE}" sibTransId="{C2039B64-59A2-479B-80EF-E5F21366BD5A}"/>
    <dgm:cxn modelId="{30EAAE20-B2B6-48A4-AA3E-A27D642E60EC}" type="presOf" srcId="{E44984FB-1784-436B-ABD6-E99922722407}" destId="{55A89E11-CCB0-4F81-80D4-9804E7DAB606}" srcOrd="0" destOrd="0" presId="urn:microsoft.com/office/officeart/2005/8/layout/chevron1"/>
    <dgm:cxn modelId="{4B0DB523-83F4-4AF3-9EA5-703DEC66929E}" type="presOf" srcId="{4F20539F-2DB5-4207-8F24-3AE46E16DB88}" destId="{4D7E5DFA-B47A-42C1-9BDF-3915C6AB2276}" srcOrd="0" destOrd="1" presId="urn:microsoft.com/office/officeart/2005/8/layout/chevron1"/>
    <dgm:cxn modelId="{C9D19931-9972-4E9B-8AFA-3D7EAA021BE3}" type="presOf" srcId="{7A5D62BD-1627-426A-B0FB-EB1C5EDC6CC4}" destId="{891D125B-2BDD-4422-8168-0D1F80569452}" srcOrd="0" destOrd="2" presId="urn:microsoft.com/office/officeart/2005/8/layout/chevron1"/>
    <dgm:cxn modelId="{A22F6B39-8CE8-44F5-85F6-2CE6D4138B01}" type="presOf" srcId="{23A86344-2990-4E28-86CF-F72D6E99ED75}" destId="{891D125B-2BDD-4422-8168-0D1F80569452}" srcOrd="0" destOrd="0" presId="urn:microsoft.com/office/officeart/2005/8/layout/chevron1"/>
    <dgm:cxn modelId="{327EEC3E-6921-47E2-A3FA-BE8613EF6519}" srcId="{57346834-60F9-4151-80E1-BCC3B1A15E01}" destId="{CB6CCE98-B869-4C4F-8AE0-DDD2AE13E871}" srcOrd="2" destOrd="0" parTransId="{88A7446A-F83C-4754-8382-4E624FE08EDC}" sibTransId="{287721D6-194A-40A6-8E28-78218EF729D8}"/>
    <dgm:cxn modelId="{A020E73F-457C-45DD-ADE4-192EF7A75501}" type="presOf" srcId="{4ADEF160-A7B6-4930-81CC-FF51F38D4CCF}" destId="{E8ECAD27-C3D9-4526-B44A-EA1AE82811E8}" srcOrd="0" destOrd="0" presId="urn:microsoft.com/office/officeart/2005/8/layout/chevron1"/>
    <dgm:cxn modelId="{27B4E35D-3EBD-4E2C-98EE-0B34D5990BC2}" type="presOf" srcId="{8E2339BA-4FF8-410D-A96F-3FB09099DE5E}" destId="{BE0ABA44-E636-4974-B080-F09B5418F10C}" srcOrd="0" destOrd="0" presId="urn:microsoft.com/office/officeart/2005/8/layout/chevron1"/>
    <dgm:cxn modelId="{A3DF7343-1553-4438-9DC4-E0ACE608BE2A}" srcId="{4ADEF160-A7B6-4930-81CC-FF51F38D4CCF}" destId="{23A86344-2990-4E28-86CF-F72D6E99ED75}" srcOrd="0" destOrd="0" parTransId="{79FDFE2F-0851-49C6-8779-489EADB233C4}" sibTransId="{2B48CB2B-3D8D-4775-BC1E-FAA37C4F20A0}"/>
    <dgm:cxn modelId="{F27A0764-B4C6-4506-9AED-B6988AA46A0C}" srcId="{8E2339BA-4FF8-410D-A96F-3FB09099DE5E}" destId="{08E85595-14E3-4F23-B34B-5E05366CFEFF}" srcOrd="2" destOrd="0" parTransId="{FD24D546-4876-477E-BA9F-597649E9CF9E}" sibTransId="{8BFC4D29-8989-4143-A611-E53B98FB8C6B}"/>
    <dgm:cxn modelId="{33148267-0526-4672-A6D1-636F6C0F553F}" type="presOf" srcId="{57346834-60F9-4151-80E1-BCC3B1A15E01}" destId="{852D826D-5358-41F1-96AA-229B132BC896}" srcOrd="0" destOrd="0" presId="urn:microsoft.com/office/officeart/2005/8/layout/chevron1"/>
    <dgm:cxn modelId="{A39A704A-4912-48AE-9109-8A37E5876100}" type="presOf" srcId="{00C073F6-87B9-4BDA-B1E0-69D74012C743}" destId="{4D7E5DFA-B47A-42C1-9BDF-3915C6AB2276}" srcOrd="0" destOrd="2" presId="urn:microsoft.com/office/officeart/2005/8/layout/chevron1"/>
    <dgm:cxn modelId="{6380EF59-4E17-459B-A403-C3B8DA9A4AB8}" srcId="{8E2339BA-4FF8-410D-A96F-3FB09099DE5E}" destId="{57346834-60F9-4151-80E1-BCC3B1A15E01}" srcOrd="0" destOrd="0" parTransId="{8C24DC1F-1F7F-4954-B7AA-8E1C3256B54E}" sibTransId="{07ADCC18-32FE-4285-95EA-9D785E3B4ABF}"/>
    <dgm:cxn modelId="{A7F5147B-0B33-4030-830B-5B6535759BFB}" srcId="{08E85595-14E3-4F23-B34B-5E05366CFEFF}" destId="{4B4B20E4-B1A3-46E5-B420-3D8599512308}" srcOrd="0" destOrd="0" parTransId="{9BE7A564-BC3B-404F-A762-4459C995488F}" sibTransId="{C7205F42-77A9-41AD-B16B-7D4FAD8391B6}"/>
    <dgm:cxn modelId="{50A31782-D47C-402D-AB1B-94212C17F2AA}" srcId="{4ADEF160-A7B6-4930-81CC-FF51F38D4CCF}" destId="{7A5D62BD-1627-426A-B0FB-EB1C5EDC6CC4}" srcOrd="2" destOrd="0" parTransId="{800FD88A-1D89-457F-9E69-80FBC1AC3016}" sibTransId="{6969FB87-A496-4E33-BC9D-56D37B16778D}"/>
    <dgm:cxn modelId="{CE631388-483F-4602-922E-ACD06B412FF0}" type="presOf" srcId="{71E59D9C-E9F3-4998-BDAA-A83851A255BA}" destId="{891D125B-2BDD-4422-8168-0D1F80569452}" srcOrd="0" destOrd="1" presId="urn:microsoft.com/office/officeart/2005/8/layout/chevron1"/>
    <dgm:cxn modelId="{9B8B9789-C3A6-4F6E-B1B7-09FB335D6183}" srcId="{08E85595-14E3-4F23-B34B-5E05366CFEFF}" destId="{00C073F6-87B9-4BDA-B1E0-69D74012C743}" srcOrd="2" destOrd="0" parTransId="{978202BB-77E5-4C16-913C-F89D19C1E1BF}" sibTransId="{3934C626-1BE5-4B17-AC8F-14869F0FA12B}"/>
    <dgm:cxn modelId="{1CB6598E-5976-4134-933A-E231BA98D86E}" srcId="{08E85595-14E3-4F23-B34B-5E05366CFEFF}" destId="{4F20539F-2DB5-4207-8F24-3AE46E16DB88}" srcOrd="1" destOrd="0" parTransId="{30B81034-F154-4345-AD2A-5E68371955CC}" sibTransId="{87C4A1A8-F5F6-44C7-8659-F9F4F5FE5AB3}"/>
    <dgm:cxn modelId="{043F1797-D710-4595-860C-D32A960335A2}" type="presOf" srcId="{4B4B20E4-B1A3-46E5-B420-3D8599512308}" destId="{4D7E5DFA-B47A-42C1-9BDF-3915C6AB2276}" srcOrd="0" destOrd="0" presId="urn:microsoft.com/office/officeart/2005/8/layout/chevron1"/>
    <dgm:cxn modelId="{C1C026A0-08ED-4617-8534-689AA11EB428}" type="presOf" srcId="{08E85595-14E3-4F23-B34B-5E05366CFEFF}" destId="{7CD46CAF-BA58-4C28-A9D5-B6D5CABB8068}" srcOrd="0" destOrd="0" presId="urn:microsoft.com/office/officeart/2005/8/layout/chevron1"/>
    <dgm:cxn modelId="{9778A7F5-1B1A-48A1-88B8-2145830A5CF6}" type="presOf" srcId="{CB6CCE98-B869-4C4F-8AE0-DDD2AE13E871}" destId="{55A89E11-CCB0-4F81-80D4-9804E7DAB606}" srcOrd="0" destOrd="2" presId="urn:microsoft.com/office/officeart/2005/8/layout/chevron1"/>
    <dgm:cxn modelId="{7E815EFD-79BD-46B3-91F0-B8FB27EE2E55}" srcId="{57346834-60F9-4151-80E1-BCC3B1A15E01}" destId="{BD76D404-83AE-432E-950B-21606729A037}" srcOrd="1" destOrd="0" parTransId="{795CEF57-E06C-40D6-9CF8-73F6FA6B897A}" sibTransId="{96C58D5C-ADFE-4C98-A381-073217E25F0B}"/>
    <dgm:cxn modelId="{F9562CEE-FA26-48F3-AF34-21CF9CA0717F}" type="presParOf" srcId="{BE0ABA44-E636-4974-B080-F09B5418F10C}" destId="{38D6C5E5-7591-4643-B935-FE3342F399DA}" srcOrd="0" destOrd="0" presId="urn:microsoft.com/office/officeart/2005/8/layout/chevron1"/>
    <dgm:cxn modelId="{6FC1E951-670A-4D25-9D50-1B444BAD1C92}" type="presParOf" srcId="{38D6C5E5-7591-4643-B935-FE3342F399DA}" destId="{852D826D-5358-41F1-96AA-229B132BC896}" srcOrd="0" destOrd="0" presId="urn:microsoft.com/office/officeart/2005/8/layout/chevron1"/>
    <dgm:cxn modelId="{CA52A401-132E-4754-A93A-E60411757D05}" type="presParOf" srcId="{38D6C5E5-7591-4643-B935-FE3342F399DA}" destId="{55A89E11-CCB0-4F81-80D4-9804E7DAB606}" srcOrd="1" destOrd="0" presId="urn:microsoft.com/office/officeart/2005/8/layout/chevron1"/>
    <dgm:cxn modelId="{3FD0EDED-AE9C-4BAC-A158-F1438451CA38}" type="presParOf" srcId="{BE0ABA44-E636-4974-B080-F09B5418F10C}" destId="{B594A8DB-F11C-4BDB-87B5-9FC84B60D788}" srcOrd="1" destOrd="0" presId="urn:microsoft.com/office/officeart/2005/8/layout/chevron1"/>
    <dgm:cxn modelId="{268BD8F8-692E-426B-9AFD-787C82A590CC}" type="presParOf" srcId="{BE0ABA44-E636-4974-B080-F09B5418F10C}" destId="{8FD12C76-535B-4511-A4E1-CF6AD148A533}" srcOrd="2" destOrd="0" presId="urn:microsoft.com/office/officeart/2005/8/layout/chevron1"/>
    <dgm:cxn modelId="{D14999B9-912B-4661-8261-BE09FE995ECA}" type="presParOf" srcId="{8FD12C76-535B-4511-A4E1-CF6AD148A533}" destId="{E8ECAD27-C3D9-4526-B44A-EA1AE82811E8}" srcOrd="0" destOrd="0" presId="urn:microsoft.com/office/officeart/2005/8/layout/chevron1"/>
    <dgm:cxn modelId="{401A44B6-5B15-45F3-A206-1D286F1FB9B5}" type="presParOf" srcId="{8FD12C76-535B-4511-A4E1-CF6AD148A533}" destId="{891D125B-2BDD-4422-8168-0D1F80569452}" srcOrd="1" destOrd="0" presId="urn:microsoft.com/office/officeart/2005/8/layout/chevron1"/>
    <dgm:cxn modelId="{296EE736-4135-4BC1-98E5-82B0F92CD733}" type="presParOf" srcId="{BE0ABA44-E636-4974-B080-F09B5418F10C}" destId="{CA3496D0-04E9-42D3-91F0-7BCBC5D03766}" srcOrd="3" destOrd="0" presId="urn:microsoft.com/office/officeart/2005/8/layout/chevron1"/>
    <dgm:cxn modelId="{BAD6810A-64CD-4133-9B79-251451D7A59E}" type="presParOf" srcId="{BE0ABA44-E636-4974-B080-F09B5418F10C}" destId="{9E31D7FB-CF78-4C37-ABB9-0E203419D19C}" srcOrd="4" destOrd="0" presId="urn:microsoft.com/office/officeart/2005/8/layout/chevron1"/>
    <dgm:cxn modelId="{EE9EB721-6B61-400E-BCB7-AA77E0D0057A}" type="presParOf" srcId="{9E31D7FB-CF78-4C37-ABB9-0E203419D19C}" destId="{7CD46CAF-BA58-4C28-A9D5-B6D5CABB8068}" srcOrd="0" destOrd="0" presId="urn:microsoft.com/office/officeart/2005/8/layout/chevron1"/>
    <dgm:cxn modelId="{04908724-4147-4563-9646-89663292EBA4}" type="presParOf" srcId="{9E31D7FB-CF78-4C37-ABB9-0E203419D19C}" destId="{4D7E5DFA-B47A-42C1-9BDF-3915C6AB227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ABC639-D338-4E44-8E3E-6CC9272C84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AD3EFF-8949-491C-B5C8-AB05B21B38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ML models as a baseline for text classification.</a:t>
          </a:r>
        </a:p>
      </dgm:t>
    </dgm:pt>
    <dgm:pt modelId="{ECEAAC6A-E87D-4486-A255-BA89416618DB}" type="parTrans" cxnId="{C28925E9-50EC-4714-8149-E6522F967247}">
      <dgm:prSet/>
      <dgm:spPr/>
      <dgm:t>
        <a:bodyPr/>
        <a:lstStyle/>
        <a:p>
          <a:endParaRPr lang="en-US"/>
        </a:p>
      </dgm:t>
    </dgm:pt>
    <dgm:pt modelId="{1F68ADFA-AD0B-4D80-B161-01A8CF393557}" type="sibTrans" cxnId="{C28925E9-50EC-4714-8149-E6522F967247}">
      <dgm:prSet/>
      <dgm:spPr/>
      <dgm:t>
        <a:bodyPr/>
        <a:lstStyle/>
        <a:p>
          <a:endParaRPr lang="en-US"/>
        </a:p>
      </dgm:t>
    </dgm:pt>
    <dgm:pt modelId="{E356CC83-4031-4F61-8F02-EC305FFC38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Selected four common models: Logistic Regression, Decision Tree, Random Forest, Linear SVM.</a:t>
          </a:r>
        </a:p>
      </dgm:t>
    </dgm:pt>
    <dgm:pt modelId="{98891A24-D085-4325-9761-C7E62507CB11}" type="parTrans" cxnId="{60E35252-9AE6-430E-85BA-4EDDCB6699BF}">
      <dgm:prSet/>
      <dgm:spPr/>
      <dgm:t>
        <a:bodyPr/>
        <a:lstStyle/>
        <a:p>
          <a:endParaRPr lang="en-US"/>
        </a:p>
      </dgm:t>
    </dgm:pt>
    <dgm:pt modelId="{1B08BBAE-86EA-4BCF-9C97-06C97ADFC5CD}" type="sibTrans" cxnId="{60E35252-9AE6-430E-85BA-4EDDCB6699BF}">
      <dgm:prSet/>
      <dgm:spPr/>
      <dgm:t>
        <a:bodyPr/>
        <a:lstStyle/>
        <a:p>
          <a:endParaRPr lang="en-US"/>
        </a:p>
      </dgm:t>
    </dgm:pt>
    <dgm:pt modelId="{D6FDF6F6-5C86-4737-A08A-FDFB24ECA4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models work well with TF-IDF features and high-dimensional text data.</a:t>
          </a:r>
        </a:p>
      </dgm:t>
    </dgm:pt>
    <dgm:pt modelId="{2809A5ED-F8E5-4BD3-9CBB-C10921CF0E68}" type="parTrans" cxnId="{AC221A60-91C0-4A8C-A2E3-B1544648DD35}">
      <dgm:prSet/>
      <dgm:spPr/>
      <dgm:t>
        <a:bodyPr/>
        <a:lstStyle/>
        <a:p>
          <a:endParaRPr lang="en-US"/>
        </a:p>
      </dgm:t>
    </dgm:pt>
    <dgm:pt modelId="{2414B112-57FF-4420-AD9D-11D55F4C16F2}" type="sibTrans" cxnId="{AC221A60-91C0-4A8C-A2E3-B1544648DD35}">
      <dgm:prSet/>
      <dgm:spPr/>
      <dgm:t>
        <a:bodyPr/>
        <a:lstStyle/>
        <a:p>
          <a:endParaRPr lang="en-US"/>
        </a:p>
      </dgm:t>
    </dgm:pt>
    <dgm:pt modelId="{5067EADE-6BB6-440E-B3C7-9A3C40B0C1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Logistic Regression performed the best in terms of accuracy and F1-score.</a:t>
          </a:r>
        </a:p>
      </dgm:t>
    </dgm:pt>
    <dgm:pt modelId="{80CD2ADB-79B9-422A-8B63-3579165B20CD}" type="parTrans" cxnId="{408D517D-600D-4220-9C72-71103BF935D3}">
      <dgm:prSet/>
      <dgm:spPr/>
      <dgm:t>
        <a:bodyPr/>
        <a:lstStyle/>
        <a:p>
          <a:endParaRPr lang="en-US"/>
        </a:p>
      </dgm:t>
    </dgm:pt>
    <dgm:pt modelId="{8158FBFB-1B6F-4F29-865B-1D0509CC234F}" type="sibTrans" cxnId="{408D517D-600D-4220-9C72-71103BF935D3}">
      <dgm:prSet/>
      <dgm:spPr/>
      <dgm:t>
        <a:bodyPr/>
        <a:lstStyle/>
        <a:p>
          <a:endParaRPr lang="en-US"/>
        </a:p>
      </dgm:t>
    </dgm:pt>
    <dgm:pt modelId="{F509CCD7-FA0F-41A9-821D-EB0BB531919D}" type="pres">
      <dgm:prSet presAssocID="{41ABC639-D338-4E44-8E3E-6CC9272C84FC}" presName="root" presStyleCnt="0">
        <dgm:presLayoutVars>
          <dgm:dir/>
          <dgm:resizeHandles val="exact"/>
        </dgm:presLayoutVars>
      </dgm:prSet>
      <dgm:spPr/>
    </dgm:pt>
    <dgm:pt modelId="{9B86A199-DCE7-4D70-AAE3-30542C5D56D3}" type="pres">
      <dgm:prSet presAssocID="{56AD3EFF-8949-491C-B5C8-AB05B21B3882}" presName="compNode" presStyleCnt="0"/>
      <dgm:spPr/>
    </dgm:pt>
    <dgm:pt modelId="{D856FE75-81C8-4824-856C-3D22719A0A57}" type="pres">
      <dgm:prSet presAssocID="{56AD3EFF-8949-491C-B5C8-AB05B21B3882}" presName="bgRect" presStyleLbl="bgShp" presStyleIdx="0" presStyleCnt="4"/>
      <dgm:spPr/>
    </dgm:pt>
    <dgm:pt modelId="{16482D68-3244-49CC-AB86-07DCD719465F}" type="pres">
      <dgm:prSet presAssocID="{56AD3EFF-8949-491C-B5C8-AB05B21B38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99745A7-BF49-4887-A3AC-C2E830E9490A}" type="pres">
      <dgm:prSet presAssocID="{56AD3EFF-8949-491C-B5C8-AB05B21B3882}" presName="spaceRect" presStyleCnt="0"/>
      <dgm:spPr/>
    </dgm:pt>
    <dgm:pt modelId="{A7FADB0E-72D8-4E9F-AC05-58FFE926EEDA}" type="pres">
      <dgm:prSet presAssocID="{56AD3EFF-8949-491C-B5C8-AB05B21B3882}" presName="parTx" presStyleLbl="revTx" presStyleIdx="0" presStyleCnt="4">
        <dgm:presLayoutVars>
          <dgm:chMax val="0"/>
          <dgm:chPref val="0"/>
        </dgm:presLayoutVars>
      </dgm:prSet>
      <dgm:spPr/>
    </dgm:pt>
    <dgm:pt modelId="{C975861C-0EE1-4875-9428-47BC3C762B88}" type="pres">
      <dgm:prSet presAssocID="{1F68ADFA-AD0B-4D80-B161-01A8CF393557}" presName="sibTrans" presStyleCnt="0"/>
      <dgm:spPr/>
    </dgm:pt>
    <dgm:pt modelId="{8CA714DC-391A-4D34-8A87-F51E06B999E6}" type="pres">
      <dgm:prSet presAssocID="{E356CC83-4031-4F61-8F02-EC305FFC38A4}" presName="compNode" presStyleCnt="0"/>
      <dgm:spPr/>
    </dgm:pt>
    <dgm:pt modelId="{7369389E-6006-4DE2-987D-0CFCA0373B66}" type="pres">
      <dgm:prSet presAssocID="{E356CC83-4031-4F61-8F02-EC305FFC38A4}" presName="bgRect" presStyleLbl="bgShp" presStyleIdx="1" presStyleCnt="4"/>
      <dgm:spPr/>
    </dgm:pt>
    <dgm:pt modelId="{6FF48D11-79D7-434A-91A7-5FD23E84D653}" type="pres">
      <dgm:prSet presAssocID="{E356CC83-4031-4F61-8F02-EC305FFC38A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E8B0C4DE-A968-4356-901B-00EE51459C0B}" type="pres">
      <dgm:prSet presAssocID="{E356CC83-4031-4F61-8F02-EC305FFC38A4}" presName="spaceRect" presStyleCnt="0"/>
      <dgm:spPr/>
    </dgm:pt>
    <dgm:pt modelId="{89167C8F-B4C3-4CDD-B023-C61EC5A788E2}" type="pres">
      <dgm:prSet presAssocID="{E356CC83-4031-4F61-8F02-EC305FFC38A4}" presName="parTx" presStyleLbl="revTx" presStyleIdx="1" presStyleCnt="4">
        <dgm:presLayoutVars>
          <dgm:chMax val="0"/>
          <dgm:chPref val="0"/>
        </dgm:presLayoutVars>
      </dgm:prSet>
      <dgm:spPr/>
    </dgm:pt>
    <dgm:pt modelId="{FC81F7D9-E701-46EA-8EBB-DE73E277FB3C}" type="pres">
      <dgm:prSet presAssocID="{1B08BBAE-86EA-4BCF-9C97-06C97ADFC5CD}" presName="sibTrans" presStyleCnt="0"/>
      <dgm:spPr/>
    </dgm:pt>
    <dgm:pt modelId="{6F453331-F8B8-4198-9570-EFC9CC98F9F3}" type="pres">
      <dgm:prSet presAssocID="{D6FDF6F6-5C86-4737-A08A-FDFB24ECA44A}" presName="compNode" presStyleCnt="0"/>
      <dgm:spPr/>
    </dgm:pt>
    <dgm:pt modelId="{030BFC3C-96F1-4188-A208-5CD07DAABF58}" type="pres">
      <dgm:prSet presAssocID="{D6FDF6F6-5C86-4737-A08A-FDFB24ECA44A}" presName="bgRect" presStyleLbl="bgShp" presStyleIdx="2" presStyleCnt="4"/>
      <dgm:spPr/>
    </dgm:pt>
    <dgm:pt modelId="{890221BD-FCAC-4DE4-88FE-59CE5074970D}" type="pres">
      <dgm:prSet presAssocID="{D6FDF6F6-5C86-4737-A08A-FDFB24ECA44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4AE42A9-1740-4031-8432-7160179D392D}" type="pres">
      <dgm:prSet presAssocID="{D6FDF6F6-5C86-4737-A08A-FDFB24ECA44A}" presName="spaceRect" presStyleCnt="0"/>
      <dgm:spPr/>
    </dgm:pt>
    <dgm:pt modelId="{206401C6-A4E8-4E80-8FB2-B1B67038CC04}" type="pres">
      <dgm:prSet presAssocID="{D6FDF6F6-5C86-4737-A08A-FDFB24ECA44A}" presName="parTx" presStyleLbl="revTx" presStyleIdx="2" presStyleCnt="4">
        <dgm:presLayoutVars>
          <dgm:chMax val="0"/>
          <dgm:chPref val="0"/>
        </dgm:presLayoutVars>
      </dgm:prSet>
      <dgm:spPr/>
    </dgm:pt>
    <dgm:pt modelId="{6B08B715-5D82-47BF-B554-B8B4AB6BB91F}" type="pres">
      <dgm:prSet presAssocID="{2414B112-57FF-4420-AD9D-11D55F4C16F2}" presName="sibTrans" presStyleCnt="0"/>
      <dgm:spPr/>
    </dgm:pt>
    <dgm:pt modelId="{EA5FFD39-B73B-49BF-851E-EFA889C96F33}" type="pres">
      <dgm:prSet presAssocID="{5067EADE-6BB6-440E-B3C7-9A3C40B0C191}" presName="compNode" presStyleCnt="0"/>
      <dgm:spPr/>
    </dgm:pt>
    <dgm:pt modelId="{94197F82-84F9-4604-B343-BEB0692C2A3F}" type="pres">
      <dgm:prSet presAssocID="{5067EADE-6BB6-440E-B3C7-9A3C40B0C191}" presName="bgRect" presStyleLbl="bgShp" presStyleIdx="3" presStyleCnt="4"/>
      <dgm:spPr/>
    </dgm:pt>
    <dgm:pt modelId="{66576FB9-9D8B-4C55-BE3E-AC8D8C912E3D}" type="pres">
      <dgm:prSet presAssocID="{5067EADE-6BB6-440E-B3C7-9A3C40B0C1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EBD362B3-41F2-4145-8FA2-DD4D579AD204}" type="pres">
      <dgm:prSet presAssocID="{5067EADE-6BB6-440E-B3C7-9A3C40B0C191}" presName="spaceRect" presStyleCnt="0"/>
      <dgm:spPr/>
    </dgm:pt>
    <dgm:pt modelId="{070589D4-05C4-4572-9D87-A3A6F23E9D2A}" type="pres">
      <dgm:prSet presAssocID="{5067EADE-6BB6-440E-B3C7-9A3C40B0C19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E701A05-C4C3-4924-8790-7676DE590AA0}" type="presOf" srcId="{56AD3EFF-8949-491C-B5C8-AB05B21B3882}" destId="{A7FADB0E-72D8-4E9F-AC05-58FFE926EEDA}" srcOrd="0" destOrd="0" presId="urn:microsoft.com/office/officeart/2018/2/layout/IconVerticalSolidList"/>
    <dgm:cxn modelId="{09C0C922-3B77-4C56-B001-6DFFA0BF6EB0}" type="presOf" srcId="{D6FDF6F6-5C86-4737-A08A-FDFB24ECA44A}" destId="{206401C6-A4E8-4E80-8FB2-B1B67038CC04}" srcOrd="0" destOrd="0" presId="urn:microsoft.com/office/officeart/2018/2/layout/IconVerticalSolidList"/>
    <dgm:cxn modelId="{AC221A60-91C0-4A8C-A2E3-B1544648DD35}" srcId="{41ABC639-D338-4E44-8E3E-6CC9272C84FC}" destId="{D6FDF6F6-5C86-4737-A08A-FDFB24ECA44A}" srcOrd="2" destOrd="0" parTransId="{2809A5ED-F8E5-4BD3-9CBB-C10921CF0E68}" sibTransId="{2414B112-57FF-4420-AD9D-11D55F4C16F2}"/>
    <dgm:cxn modelId="{60E35252-9AE6-430E-85BA-4EDDCB6699BF}" srcId="{41ABC639-D338-4E44-8E3E-6CC9272C84FC}" destId="{E356CC83-4031-4F61-8F02-EC305FFC38A4}" srcOrd="1" destOrd="0" parTransId="{98891A24-D085-4325-9761-C7E62507CB11}" sibTransId="{1B08BBAE-86EA-4BCF-9C97-06C97ADFC5CD}"/>
    <dgm:cxn modelId="{58332D77-D46E-435F-8162-454CC956C1FD}" type="presOf" srcId="{5067EADE-6BB6-440E-B3C7-9A3C40B0C191}" destId="{070589D4-05C4-4572-9D87-A3A6F23E9D2A}" srcOrd="0" destOrd="0" presId="urn:microsoft.com/office/officeart/2018/2/layout/IconVerticalSolidList"/>
    <dgm:cxn modelId="{408D517D-600D-4220-9C72-71103BF935D3}" srcId="{41ABC639-D338-4E44-8E3E-6CC9272C84FC}" destId="{5067EADE-6BB6-440E-B3C7-9A3C40B0C191}" srcOrd="3" destOrd="0" parTransId="{80CD2ADB-79B9-422A-8B63-3579165B20CD}" sibTransId="{8158FBFB-1B6F-4F29-865B-1D0509CC234F}"/>
    <dgm:cxn modelId="{48F77B98-AFC1-4285-9297-39B7502D9E85}" type="presOf" srcId="{41ABC639-D338-4E44-8E3E-6CC9272C84FC}" destId="{F509CCD7-FA0F-41A9-821D-EB0BB531919D}" srcOrd="0" destOrd="0" presId="urn:microsoft.com/office/officeart/2018/2/layout/IconVerticalSolidList"/>
    <dgm:cxn modelId="{44ED9FB9-7FE9-4EEA-9AE2-C3FD2A0A0647}" type="presOf" srcId="{E356CC83-4031-4F61-8F02-EC305FFC38A4}" destId="{89167C8F-B4C3-4CDD-B023-C61EC5A788E2}" srcOrd="0" destOrd="0" presId="urn:microsoft.com/office/officeart/2018/2/layout/IconVerticalSolidList"/>
    <dgm:cxn modelId="{C28925E9-50EC-4714-8149-E6522F967247}" srcId="{41ABC639-D338-4E44-8E3E-6CC9272C84FC}" destId="{56AD3EFF-8949-491C-B5C8-AB05B21B3882}" srcOrd="0" destOrd="0" parTransId="{ECEAAC6A-E87D-4486-A255-BA89416618DB}" sibTransId="{1F68ADFA-AD0B-4D80-B161-01A8CF393557}"/>
    <dgm:cxn modelId="{2133FA04-EE43-48A1-B455-88BF4DF1B196}" type="presParOf" srcId="{F509CCD7-FA0F-41A9-821D-EB0BB531919D}" destId="{9B86A199-DCE7-4D70-AAE3-30542C5D56D3}" srcOrd="0" destOrd="0" presId="urn:microsoft.com/office/officeart/2018/2/layout/IconVerticalSolidList"/>
    <dgm:cxn modelId="{10A217D4-E64A-43BA-B22D-C52FC9BFCCC9}" type="presParOf" srcId="{9B86A199-DCE7-4D70-AAE3-30542C5D56D3}" destId="{D856FE75-81C8-4824-856C-3D22719A0A57}" srcOrd="0" destOrd="0" presId="urn:microsoft.com/office/officeart/2018/2/layout/IconVerticalSolidList"/>
    <dgm:cxn modelId="{E73367FC-6DB4-4065-BCAC-12DD7CB89634}" type="presParOf" srcId="{9B86A199-DCE7-4D70-AAE3-30542C5D56D3}" destId="{16482D68-3244-49CC-AB86-07DCD719465F}" srcOrd="1" destOrd="0" presId="urn:microsoft.com/office/officeart/2018/2/layout/IconVerticalSolidList"/>
    <dgm:cxn modelId="{B4210DD3-4A1A-42BE-9594-0702DA8D49E9}" type="presParOf" srcId="{9B86A199-DCE7-4D70-AAE3-30542C5D56D3}" destId="{C99745A7-BF49-4887-A3AC-C2E830E9490A}" srcOrd="2" destOrd="0" presId="urn:microsoft.com/office/officeart/2018/2/layout/IconVerticalSolidList"/>
    <dgm:cxn modelId="{A988E0EB-01AE-4D6D-84CE-4FABB856BF57}" type="presParOf" srcId="{9B86A199-DCE7-4D70-AAE3-30542C5D56D3}" destId="{A7FADB0E-72D8-4E9F-AC05-58FFE926EEDA}" srcOrd="3" destOrd="0" presId="urn:microsoft.com/office/officeart/2018/2/layout/IconVerticalSolidList"/>
    <dgm:cxn modelId="{01196AAE-E440-41DD-A732-917B4EC57E77}" type="presParOf" srcId="{F509CCD7-FA0F-41A9-821D-EB0BB531919D}" destId="{C975861C-0EE1-4875-9428-47BC3C762B88}" srcOrd="1" destOrd="0" presId="urn:microsoft.com/office/officeart/2018/2/layout/IconVerticalSolidList"/>
    <dgm:cxn modelId="{CA244F74-72FB-429D-B253-2424203B6D84}" type="presParOf" srcId="{F509CCD7-FA0F-41A9-821D-EB0BB531919D}" destId="{8CA714DC-391A-4D34-8A87-F51E06B999E6}" srcOrd="2" destOrd="0" presId="urn:microsoft.com/office/officeart/2018/2/layout/IconVerticalSolidList"/>
    <dgm:cxn modelId="{A0EE3922-2208-4C33-9EF3-DEE75AC27DC1}" type="presParOf" srcId="{8CA714DC-391A-4D34-8A87-F51E06B999E6}" destId="{7369389E-6006-4DE2-987D-0CFCA0373B66}" srcOrd="0" destOrd="0" presId="urn:microsoft.com/office/officeart/2018/2/layout/IconVerticalSolidList"/>
    <dgm:cxn modelId="{56885A43-7BFD-44A0-8B84-FF58EEB4B42E}" type="presParOf" srcId="{8CA714DC-391A-4D34-8A87-F51E06B999E6}" destId="{6FF48D11-79D7-434A-91A7-5FD23E84D653}" srcOrd="1" destOrd="0" presId="urn:microsoft.com/office/officeart/2018/2/layout/IconVerticalSolidList"/>
    <dgm:cxn modelId="{9773C6CD-0C20-4116-A3D4-19A375B0845D}" type="presParOf" srcId="{8CA714DC-391A-4D34-8A87-F51E06B999E6}" destId="{E8B0C4DE-A968-4356-901B-00EE51459C0B}" srcOrd="2" destOrd="0" presId="urn:microsoft.com/office/officeart/2018/2/layout/IconVerticalSolidList"/>
    <dgm:cxn modelId="{94AE681E-02C5-486B-87D3-B321807DC148}" type="presParOf" srcId="{8CA714DC-391A-4D34-8A87-F51E06B999E6}" destId="{89167C8F-B4C3-4CDD-B023-C61EC5A788E2}" srcOrd="3" destOrd="0" presId="urn:microsoft.com/office/officeart/2018/2/layout/IconVerticalSolidList"/>
    <dgm:cxn modelId="{1D383A87-D012-462E-8E18-5098F79078FA}" type="presParOf" srcId="{F509CCD7-FA0F-41A9-821D-EB0BB531919D}" destId="{FC81F7D9-E701-46EA-8EBB-DE73E277FB3C}" srcOrd="3" destOrd="0" presId="urn:microsoft.com/office/officeart/2018/2/layout/IconVerticalSolidList"/>
    <dgm:cxn modelId="{60DD78DA-C4D0-4B92-86EB-9B9161BB589F}" type="presParOf" srcId="{F509CCD7-FA0F-41A9-821D-EB0BB531919D}" destId="{6F453331-F8B8-4198-9570-EFC9CC98F9F3}" srcOrd="4" destOrd="0" presId="urn:microsoft.com/office/officeart/2018/2/layout/IconVerticalSolidList"/>
    <dgm:cxn modelId="{D059C77F-B0C7-46EC-94CE-A07A2704D60D}" type="presParOf" srcId="{6F453331-F8B8-4198-9570-EFC9CC98F9F3}" destId="{030BFC3C-96F1-4188-A208-5CD07DAABF58}" srcOrd="0" destOrd="0" presId="urn:microsoft.com/office/officeart/2018/2/layout/IconVerticalSolidList"/>
    <dgm:cxn modelId="{C98E4274-EADE-4F7D-82D3-26A24FC83ED5}" type="presParOf" srcId="{6F453331-F8B8-4198-9570-EFC9CC98F9F3}" destId="{890221BD-FCAC-4DE4-88FE-59CE5074970D}" srcOrd="1" destOrd="0" presId="urn:microsoft.com/office/officeart/2018/2/layout/IconVerticalSolidList"/>
    <dgm:cxn modelId="{FE6B554F-21E6-4F2A-985E-2B270CA89787}" type="presParOf" srcId="{6F453331-F8B8-4198-9570-EFC9CC98F9F3}" destId="{C4AE42A9-1740-4031-8432-7160179D392D}" srcOrd="2" destOrd="0" presId="urn:microsoft.com/office/officeart/2018/2/layout/IconVerticalSolidList"/>
    <dgm:cxn modelId="{CB510DCD-9A4D-48A8-8613-A02B3916622E}" type="presParOf" srcId="{6F453331-F8B8-4198-9570-EFC9CC98F9F3}" destId="{206401C6-A4E8-4E80-8FB2-B1B67038CC04}" srcOrd="3" destOrd="0" presId="urn:microsoft.com/office/officeart/2018/2/layout/IconVerticalSolidList"/>
    <dgm:cxn modelId="{81424491-B141-4494-9FE8-8CAC999E4B47}" type="presParOf" srcId="{F509CCD7-FA0F-41A9-821D-EB0BB531919D}" destId="{6B08B715-5D82-47BF-B554-B8B4AB6BB91F}" srcOrd="5" destOrd="0" presId="urn:microsoft.com/office/officeart/2018/2/layout/IconVerticalSolidList"/>
    <dgm:cxn modelId="{362DDDF4-E5F3-4864-B52C-25D36A5F7565}" type="presParOf" srcId="{F509CCD7-FA0F-41A9-821D-EB0BB531919D}" destId="{EA5FFD39-B73B-49BF-851E-EFA889C96F33}" srcOrd="6" destOrd="0" presId="urn:microsoft.com/office/officeart/2018/2/layout/IconVerticalSolidList"/>
    <dgm:cxn modelId="{4737D72F-FB28-4A06-BF3D-A9DFD4B46F59}" type="presParOf" srcId="{EA5FFD39-B73B-49BF-851E-EFA889C96F33}" destId="{94197F82-84F9-4604-B343-BEB0692C2A3F}" srcOrd="0" destOrd="0" presId="urn:microsoft.com/office/officeart/2018/2/layout/IconVerticalSolidList"/>
    <dgm:cxn modelId="{68F34718-FDE9-40FD-BFC6-D641F8DBB961}" type="presParOf" srcId="{EA5FFD39-B73B-49BF-851E-EFA889C96F33}" destId="{66576FB9-9D8B-4C55-BE3E-AC8D8C912E3D}" srcOrd="1" destOrd="0" presId="urn:microsoft.com/office/officeart/2018/2/layout/IconVerticalSolidList"/>
    <dgm:cxn modelId="{FB94EF72-2360-495C-A01A-873C98134B12}" type="presParOf" srcId="{EA5FFD39-B73B-49BF-851E-EFA889C96F33}" destId="{EBD362B3-41F2-4145-8FA2-DD4D579AD204}" srcOrd="2" destOrd="0" presId="urn:microsoft.com/office/officeart/2018/2/layout/IconVerticalSolidList"/>
    <dgm:cxn modelId="{D8C40C21-F6C4-4D25-9334-BF50E4CF1F1D}" type="presParOf" srcId="{EA5FFD39-B73B-49BF-851E-EFA889C96F33}" destId="{070589D4-05C4-4572-9D87-A3A6F23E9D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1B3ADC-CAB8-4AC8-8EF0-F1C712C3A6D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0873A0-E9AD-431F-ACAB-8420862119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two Deep Learning models: BiLSTM and CNN to learn sequence patterns.</a:t>
          </a:r>
        </a:p>
      </dgm:t>
    </dgm:pt>
    <dgm:pt modelId="{D9585DEC-A8C9-46FC-9606-02AC5F225413}" type="parTrans" cxnId="{DF02923A-F87F-402F-8A56-2CBE48BF1BB8}">
      <dgm:prSet/>
      <dgm:spPr/>
      <dgm:t>
        <a:bodyPr/>
        <a:lstStyle/>
        <a:p>
          <a:endParaRPr lang="en-US"/>
        </a:p>
      </dgm:t>
    </dgm:pt>
    <dgm:pt modelId="{A51A44E2-1D6E-43ED-BC66-0799FA536C9B}" type="sibTrans" cxnId="{DF02923A-F87F-402F-8A56-2CBE48BF1BB8}">
      <dgm:prSet/>
      <dgm:spPr/>
      <dgm:t>
        <a:bodyPr/>
        <a:lstStyle/>
        <a:p>
          <a:endParaRPr lang="en-US"/>
        </a:p>
      </dgm:t>
    </dgm:pt>
    <dgm:pt modelId="{CF322C48-1308-4ED6-A027-2777F8BE87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Both models showed only a small improvement over traditional ML methods.</a:t>
          </a:r>
        </a:p>
      </dgm:t>
    </dgm:pt>
    <dgm:pt modelId="{1D8E32E0-2332-46F0-AA70-3A52C7B779A6}" type="parTrans" cxnId="{7F2E371B-3C79-4AF9-924B-55E7F3B05E84}">
      <dgm:prSet/>
      <dgm:spPr/>
      <dgm:t>
        <a:bodyPr/>
        <a:lstStyle/>
        <a:p>
          <a:endParaRPr lang="en-US"/>
        </a:p>
      </dgm:t>
    </dgm:pt>
    <dgm:pt modelId="{35DAB62F-B224-4851-A928-0CB15C58A091}" type="sibTrans" cxnId="{7F2E371B-3C79-4AF9-924B-55E7F3B05E84}">
      <dgm:prSet/>
      <dgm:spPr/>
      <dgm:t>
        <a:bodyPr/>
        <a:lstStyle/>
        <a:p>
          <a:endParaRPr lang="en-US"/>
        </a:p>
      </dgm:t>
    </dgm:pt>
    <dgm:pt modelId="{303C0398-62ED-4AD0-9E5C-97516694C8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Mixed-language tweets and informal text reduced their effectiveness.</a:t>
          </a:r>
        </a:p>
      </dgm:t>
    </dgm:pt>
    <dgm:pt modelId="{5CFAF978-BEA5-49ED-A3D9-6EEFFB9A74FA}" type="parTrans" cxnId="{199A67D2-71AD-4D11-88FF-E41A7E424E39}">
      <dgm:prSet/>
      <dgm:spPr/>
      <dgm:t>
        <a:bodyPr/>
        <a:lstStyle/>
        <a:p>
          <a:endParaRPr lang="en-US"/>
        </a:p>
      </dgm:t>
    </dgm:pt>
    <dgm:pt modelId="{4DF1B076-3A6E-4574-A5A7-1310A2630FCE}" type="sibTrans" cxnId="{199A67D2-71AD-4D11-88FF-E41A7E424E39}">
      <dgm:prSet/>
      <dgm:spPr/>
      <dgm:t>
        <a:bodyPr/>
        <a:lstStyle/>
        <a:p>
          <a:endParaRPr lang="en-US"/>
        </a:p>
      </dgm:t>
    </dgm:pt>
    <dgm:pt modelId="{2EDA7801-9D98-4692-A517-ADA3B16B9B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Overall, Deep Learning models did not achieve major performance gains on this dataset.</a:t>
          </a:r>
        </a:p>
      </dgm:t>
    </dgm:pt>
    <dgm:pt modelId="{2A9A4FAD-E7F5-4EE6-808B-0E8BDC4455A2}" type="parTrans" cxnId="{22F4E9D7-A64E-49E8-A53B-790CB5749C20}">
      <dgm:prSet/>
      <dgm:spPr/>
      <dgm:t>
        <a:bodyPr/>
        <a:lstStyle/>
        <a:p>
          <a:endParaRPr lang="en-US"/>
        </a:p>
      </dgm:t>
    </dgm:pt>
    <dgm:pt modelId="{985CC043-43AB-4958-846B-F43B765D1288}" type="sibTrans" cxnId="{22F4E9D7-A64E-49E8-A53B-790CB5749C20}">
      <dgm:prSet/>
      <dgm:spPr/>
      <dgm:t>
        <a:bodyPr/>
        <a:lstStyle/>
        <a:p>
          <a:endParaRPr lang="en-US"/>
        </a:p>
      </dgm:t>
    </dgm:pt>
    <dgm:pt modelId="{8AB0DED5-6F52-4268-A80E-CDA5E16E7F1F}" type="pres">
      <dgm:prSet presAssocID="{561B3ADC-CAB8-4AC8-8EF0-F1C712C3A6DE}" presName="root" presStyleCnt="0">
        <dgm:presLayoutVars>
          <dgm:dir/>
          <dgm:resizeHandles val="exact"/>
        </dgm:presLayoutVars>
      </dgm:prSet>
      <dgm:spPr/>
    </dgm:pt>
    <dgm:pt modelId="{042B1DE2-040E-4783-8F94-C637A9D825B9}" type="pres">
      <dgm:prSet presAssocID="{490873A0-E9AD-431F-ACAB-8420862119A5}" presName="compNode" presStyleCnt="0"/>
      <dgm:spPr/>
    </dgm:pt>
    <dgm:pt modelId="{56B465D5-E146-4DB1-882C-36C31CC664AF}" type="pres">
      <dgm:prSet presAssocID="{490873A0-E9AD-431F-ACAB-8420862119A5}" presName="bgRect" presStyleLbl="bgShp" presStyleIdx="0" presStyleCnt="4"/>
      <dgm:spPr/>
    </dgm:pt>
    <dgm:pt modelId="{B12229DF-B319-4EA8-B0DF-A19BDF7B6B1B}" type="pres">
      <dgm:prSet presAssocID="{490873A0-E9AD-431F-ACAB-8420862119A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FF9749A3-9803-49E6-8CC4-813A77586094}" type="pres">
      <dgm:prSet presAssocID="{490873A0-E9AD-431F-ACAB-8420862119A5}" presName="spaceRect" presStyleCnt="0"/>
      <dgm:spPr/>
    </dgm:pt>
    <dgm:pt modelId="{75C2C755-B65D-4CDC-9898-2984D3233A02}" type="pres">
      <dgm:prSet presAssocID="{490873A0-E9AD-431F-ACAB-8420862119A5}" presName="parTx" presStyleLbl="revTx" presStyleIdx="0" presStyleCnt="4">
        <dgm:presLayoutVars>
          <dgm:chMax val="0"/>
          <dgm:chPref val="0"/>
        </dgm:presLayoutVars>
      </dgm:prSet>
      <dgm:spPr/>
    </dgm:pt>
    <dgm:pt modelId="{132AF369-96DC-4064-8E47-989A81D71E86}" type="pres">
      <dgm:prSet presAssocID="{A51A44E2-1D6E-43ED-BC66-0799FA536C9B}" presName="sibTrans" presStyleCnt="0"/>
      <dgm:spPr/>
    </dgm:pt>
    <dgm:pt modelId="{EB4D1C6A-8606-479E-BF92-BE05D9A12E42}" type="pres">
      <dgm:prSet presAssocID="{CF322C48-1308-4ED6-A027-2777F8BE87E5}" presName="compNode" presStyleCnt="0"/>
      <dgm:spPr/>
    </dgm:pt>
    <dgm:pt modelId="{2C200EC7-04CF-4634-B8D3-D682C6C72AF9}" type="pres">
      <dgm:prSet presAssocID="{CF322C48-1308-4ED6-A027-2777F8BE87E5}" presName="bgRect" presStyleLbl="bgShp" presStyleIdx="1" presStyleCnt="4"/>
      <dgm:spPr/>
    </dgm:pt>
    <dgm:pt modelId="{670C1B0D-A59C-4B84-8002-1E3066E59697}" type="pres">
      <dgm:prSet presAssocID="{CF322C48-1308-4ED6-A027-2777F8BE87E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28BBABEA-042B-4923-A266-80D9C9CD458A}" type="pres">
      <dgm:prSet presAssocID="{CF322C48-1308-4ED6-A027-2777F8BE87E5}" presName="spaceRect" presStyleCnt="0"/>
      <dgm:spPr/>
    </dgm:pt>
    <dgm:pt modelId="{9EDFDACE-CDD6-4375-9306-25D3A63F08F8}" type="pres">
      <dgm:prSet presAssocID="{CF322C48-1308-4ED6-A027-2777F8BE87E5}" presName="parTx" presStyleLbl="revTx" presStyleIdx="1" presStyleCnt="4">
        <dgm:presLayoutVars>
          <dgm:chMax val="0"/>
          <dgm:chPref val="0"/>
        </dgm:presLayoutVars>
      </dgm:prSet>
      <dgm:spPr/>
    </dgm:pt>
    <dgm:pt modelId="{68A68A85-8CCA-496B-ACC1-166421A97959}" type="pres">
      <dgm:prSet presAssocID="{35DAB62F-B224-4851-A928-0CB15C58A091}" presName="sibTrans" presStyleCnt="0"/>
      <dgm:spPr/>
    </dgm:pt>
    <dgm:pt modelId="{F195B138-5C3B-436C-8A18-D9DFC27993C6}" type="pres">
      <dgm:prSet presAssocID="{303C0398-62ED-4AD0-9E5C-97516694C8D8}" presName="compNode" presStyleCnt="0"/>
      <dgm:spPr/>
    </dgm:pt>
    <dgm:pt modelId="{1DFFF8C1-813B-4B4C-B618-DFAB787873C2}" type="pres">
      <dgm:prSet presAssocID="{303C0398-62ED-4AD0-9E5C-97516694C8D8}" presName="bgRect" presStyleLbl="bgShp" presStyleIdx="2" presStyleCnt="4"/>
      <dgm:spPr/>
    </dgm:pt>
    <dgm:pt modelId="{071E0A53-1579-4EBA-B352-5C9C6F6337E5}" type="pres">
      <dgm:prSet presAssocID="{303C0398-62ED-4AD0-9E5C-97516694C8D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7ACB3FC-1BE7-4C59-BF7C-531E971DBFFA}" type="pres">
      <dgm:prSet presAssocID="{303C0398-62ED-4AD0-9E5C-97516694C8D8}" presName="spaceRect" presStyleCnt="0"/>
      <dgm:spPr/>
    </dgm:pt>
    <dgm:pt modelId="{9612B4BB-7B14-4FAF-8AA8-095D7FEE13B3}" type="pres">
      <dgm:prSet presAssocID="{303C0398-62ED-4AD0-9E5C-97516694C8D8}" presName="parTx" presStyleLbl="revTx" presStyleIdx="2" presStyleCnt="4">
        <dgm:presLayoutVars>
          <dgm:chMax val="0"/>
          <dgm:chPref val="0"/>
        </dgm:presLayoutVars>
      </dgm:prSet>
      <dgm:spPr/>
    </dgm:pt>
    <dgm:pt modelId="{A3A2DF83-E7BA-4327-84C8-49DD902F6451}" type="pres">
      <dgm:prSet presAssocID="{4DF1B076-3A6E-4574-A5A7-1310A2630FCE}" presName="sibTrans" presStyleCnt="0"/>
      <dgm:spPr/>
    </dgm:pt>
    <dgm:pt modelId="{8477CE5A-D14A-4022-9ADB-6986C49510AF}" type="pres">
      <dgm:prSet presAssocID="{2EDA7801-9D98-4692-A517-ADA3B16B9B1F}" presName="compNode" presStyleCnt="0"/>
      <dgm:spPr/>
    </dgm:pt>
    <dgm:pt modelId="{8171D85B-2A2A-4CCB-B202-7C46138D7B34}" type="pres">
      <dgm:prSet presAssocID="{2EDA7801-9D98-4692-A517-ADA3B16B9B1F}" presName="bgRect" presStyleLbl="bgShp" presStyleIdx="3" presStyleCnt="4"/>
      <dgm:spPr/>
    </dgm:pt>
    <dgm:pt modelId="{4D6522BE-3EC6-499A-B443-DE8CE3806EB6}" type="pres">
      <dgm:prSet presAssocID="{2EDA7801-9D98-4692-A517-ADA3B16B9B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3AE1C74-AD34-4B75-B62F-B098EAD648D2}" type="pres">
      <dgm:prSet presAssocID="{2EDA7801-9D98-4692-A517-ADA3B16B9B1F}" presName="spaceRect" presStyleCnt="0"/>
      <dgm:spPr/>
    </dgm:pt>
    <dgm:pt modelId="{5D130A94-D6BF-4219-A0DD-A442C3A0A83B}" type="pres">
      <dgm:prSet presAssocID="{2EDA7801-9D98-4692-A517-ADA3B16B9B1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FBB712-F0B1-44B7-BD4E-9C595478B380}" type="presOf" srcId="{2EDA7801-9D98-4692-A517-ADA3B16B9B1F}" destId="{5D130A94-D6BF-4219-A0DD-A442C3A0A83B}" srcOrd="0" destOrd="0" presId="urn:microsoft.com/office/officeart/2018/2/layout/IconVerticalSolidList"/>
    <dgm:cxn modelId="{7F2E371B-3C79-4AF9-924B-55E7F3B05E84}" srcId="{561B3ADC-CAB8-4AC8-8EF0-F1C712C3A6DE}" destId="{CF322C48-1308-4ED6-A027-2777F8BE87E5}" srcOrd="1" destOrd="0" parTransId="{1D8E32E0-2332-46F0-AA70-3A52C7B779A6}" sibTransId="{35DAB62F-B224-4851-A928-0CB15C58A091}"/>
    <dgm:cxn modelId="{A44EB827-C538-4392-BE42-6AF2816652E9}" type="presOf" srcId="{303C0398-62ED-4AD0-9E5C-97516694C8D8}" destId="{9612B4BB-7B14-4FAF-8AA8-095D7FEE13B3}" srcOrd="0" destOrd="0" presId="urn:microsoft.com/office/officeart/2018/2/layout/IconVerticalSolidList"/>
    <dgm:cxn modelId="{DF02923A-F87F-402F-8A56-2CBE48BF1BB8}" srcId="{561B3ADC-CAB8-4AC8-8EF0-F1C712C3A6DE}" destId="{490873A0-E9AD-431F-ACAB-8420862119A5}" srcOrd="0" destOrd="0" parTransId="{D9585DEC-A8C9-46FC-9606-02AC5F225413}" sibTransId="{A51A44E2-1D6E-43ED-BC66-0799FA536C9B}"/>
    <dgm:cxn modelId="{07D81F6E-C99B-4C70-96C8-8BD5F4964C49}" type="presOf" srcId="{490873A0-E9AD-431F-ACAB-8420862119A5}" destId="{75C2C755-B65D-4CDC-9898-2984D3233A02}" srcOrd="0" destOrd="0" presId="urn:microsoft.com/office/officeart/2018/2/layout/IconVerticalSolidList"/>
    <dgm:cxn modelId="{95574979-09D5-4479-9D0F-D7D70715CD71}" type="presOf" srcId="{561B3ADC-CAB8-4AC8-8EF0-F1C712C3A6DE}" destId="{8AB0DED5-6F52-4268-A80E-CDA5E16E7F1F}" srcOrd="0" destOrd="0" presId="urn:microsoft.com/office/officeart/2018/2/layout/IconVerticalSolidList"/>
    <dgm:cxn modelId="{E20AB6B5-BE80-4F64-9DCE-92F94821D2B9}" type="presOf" srcId="{CF322C48-1308-4ED6-A027-2777F8BE87E5}" destId="{9EDFDACE-CDD6-4375-9306-25D3A63F08F8}" srcOrd="0" destOrd="0" presId="urn:microsoft.com/office/officeart/2018/2/layout/IconVerticalSolidList"/>
    <dgm:cxn modelId="{199A67D2-71AD-4D11-88FF-E41A7E424E39}" srcId="{561B3ADC-CAB8-4AC8-8EF0-F1C712C3A6DE}" destId="{303C0398-62ED-4AD0-9E5C-97516694C8D8}" srcOrd="2" destOrd="0" parTransId="{5CFAF978-BEA5-49ED-A3D9-6EEFFB9A74FA}" sibTransId="{4DF1B076-3A6E-4574-A5A7-1310A2630FCE}"/>
    <dgm:cxn modelId="{22F4E9D7-A64E-49E8-A53B-790CB5749C20}" srcId="{561B3ADC-CAB8-4AC8-8EF0-F1C712C3A6DE}" destId="{2EDA7801-9D98-4692-A517-ADA3B16B9B1F}" srcOrd="3" destOrd="0" parTransId="{2A9A4FAD-E7F5-4EE6-808B-0E8BDC4455A2}" sibTransId="{985CC043-43AB-4958-846B-F43B765D1288}"/>
    <dgm:cxn modelId="{3CF853B3-7D56-4630-A30C-DF5B3951671B}" type="presParOf" srcId="{8AB0DED5-6F52-4268-A80E-CDA5E16E7F1F}" destId="{042B1DE2-040E-4783-8F94-C637A9D825B9}" srcOrd="0" destOrd="0" presId="urn:microsoft.com/office/officeart/2018/2/layout/IconVerticalSolidList"/>
    <dgm:cxn modelId="{2496F795-5E69-4449-9266-7DBFE8F2BED3}" type="presParOf" srcId="{042B1DE2-040E-4783-8F94-C637A9D825B9}" destId="{56B465D5-E146-4DB1-882C-36C31CC664AF}" srcOrd="0" destOrd="0" presId="urn:microsoft.com/office/officeart/2018/2/layout/IconVerticalSolidList"/>
    <dgm:cxn modelId="{A6704831-86FC-4E07-9E77-BBB55F900207}" type="presParOf" srcId="{042B1DE2-040E-4783-8F94-C637A9D825B9}" destId="{B12229DF-B319-4EA8-B0DF-A19BDF7B6B1B}" srcOrd="1" destOrd="0" presId="urn:microsoft.com/office/officeart/2018/2/layout/IconVerticalSolidList"/>
    <dgm:cxn modelId="{6992E3C8-C168-4FEA-A41C-E91217A8DF3B}" type="presParOf" srcId="{042B1DE2-040E-4783-8F94-C637A9D825B9}" destId="{FF9749A3-9803-49E6-8CC4-813A77586094}" srcOrd="2" destOrd="0" presId="urn:microsoft.com/office/officeart/2018/2/layout/IconVerticalSolidList"/>
    <dgm:cxn modelId="{4E2FD30A-103C-40D6-BF5A-238368B0C42B}" type="presParOf" srcId="{042B1DE2-040E-4783-8F94-C637A9D825B9}" destId="{75C2C755-B65D-4CDC-9898-2984D3233A02}" srcOrd="3" destOrd="0" presId="urn:microsoft.com/office/officeart/2018/2/layout/IconVerticalSolidList"/>
    <dgm:cxn modelId="{C0499322-2A56-4A62-9C16-F2042EBAE0E9}" type="presParOf" srcId="{8AB0DED5-6F52-4268-A80E-CDA5E16E7F1F}" destId="{132AF369-96DC-4064-8E47-989A81D71E86}" srcOrd="1" destOrd="0" presId="urn:microsoft.com/office/officeart/2018/2/layout/IconVerticalSolidList"/>
    <dgm:cxn modelId="{9E139272-4AAF-4E91-A5C2-5E7DB71462DA}" type="presParOf" srcId="{8AB0DED5-6F52-4268-A80E-CDA5E16E7F1F}" destId="{EB4D1C6A-8606-479E-BF92-BE05D9A12E42}" srcOrd="2" destOrd="0" presId="urn:microsoft.com/office/officeart/2018/2/layout/IconVerticalSolidList"/>
    <dgm:cxn modelId="{2840DF75-431E-43E7-83DE-A820AD3F1E7D}" type="presParOf" srcId="{EB4D1C6A-8606-479E-BF92-BE05D9A12E42}" destId="{2C200EC7-04CF-4634-B8D3-D682C6C72AF9}" srcOrd="0" destOrd="0" presId="urn:microsoft.com/office/officeart/2018/2/layout/IconVerticalSolidList"/>
    <dgm:cxn modelId="{23406903-FA6F-4769-A16D-8D2F7E24501D}" type="presParOf" srcId="{EB4D1C6A-8606-479E-BF92-BE05D9A12E42}" destId="{670C1B0D-A59C-4B84-8002-1E3066E59697}" srcOrd="1" destOrd="0" presId="urn:microsoft.com/office/officeart/2018/2/layout/IconVerticalSolidList"/>
    <dgm:cxn modelId="{1332DE56-8612-4855-A865-A6F12A3490F1}" type="presParOf" srcId="{EB4D1C6A-8606-479E-BF92-BE05D9A12E42}" destId="{28BBABEA-042B-4923-A266-80D9C9CD458A}" srcOrd="2" destOrd="0" presId="urn:microsoft.com/office/officeart/2018/2/layout/IconVerticalSolidList"/>
    <dgm:cxn modelId="{860651B3-987A-4A2C-A0CD-D75A9FEBF03B}" type="presParOf" srcId="{EB4D1C6A-8606-479E-BF92-BE05D9A12E42}" destId="{9EDFDACE-CDD6-4375-9306-25D3A63F08F8}" srcOrd="3" destOrd="0" presId="urn:microsoft.com/office/officeart/2018/2/layout/IconVerticalSolidList"/>
    <dgm:cxn modelId="{F5778AE2-B061-4344-8FE2-195B046224A5}" type="presParOf" srcId="{8AB0DED5-6F52-4268-A80E-CDA5E16E7F1F}" destId="{68A68A85-8CCA-496B-ACC1-166421A97959}" srcOrd="3" destOrd="0" presId="urn:microsoft.com/office/officeart/2018/2/layout/IconVerticalSolidList"/>
    <dgm:cxn modelId="{32239EC6-12B4-44D6-9782-97F9AFBC7423}" type="presParOf" srcId="{8AB0DED5-6F52-4268-A80E-CDA5E16E7F1F}" destId="{F195B138-5C3B-436C-8A18-D9DFC27993C6}" srcOrd="4" destOrd="0" presId="urn:microsoft.com/office/officeart/2018/2/layout/IconVerticalSolidList"/>
    <dgm:cxn modelId="{58E7CEF9-8A82-422C-9938-E536217E5825}" type="presParOf" srcId="{F195B138-5C3B-436C-8A18-D9DFC27993C6}" destId="{1DFFF8C1-813B-4B4C-B618-DFAB787873C2}" srcOrd="0" destOrd="0" presId="urn:microsoft.com/office/officeart/2018/2/layout/IconVerticalSolidList"/>
    <dgm:cxn modelId="{7F21A16B-6B41-464E-AB9C-3BB6EC15513D}" type="presParOf" srcId="{F195B138-5C3B-436C-8A18-D9DFC27993C6}" destId="{071E0A53-1579-4EBA-B352-5C9C6F6337E5}" srcOrd="1" destOrd="0" presId="urn:microsoft.com/office/officeart/2018/2/layout/IconVerticalSolidList"/>
    <dgm:cxn modelId="{21A68F93-3B7C-45C8-884C-AADD9F8353F5}" type="presParOf" srcId="{F195B138-5C3B-436C-8A18-D9DFC27993C6}" destId="{67ACB3FC-1BE7-4C59-BF7C-531E971DBFFA}" srcOrd="2" destOrd="0" presId="urn:microsoft.com/office/officeart/2018/2/layout/IconVerticalSolidList"/>
    <dgm:cxn modelId="{D5BB4202-10FB-4A96-9B54-DAE4C6866835}" type="presParOf" srcId="{F195B138-5C3B-436C-8A18-D9DFC27993C6}" destId="{9612B4BB-7B14-4FAF-8AA8-095D7FEE13B3}" srcOrd="3" destOrd="0" presId="urn:microsoft.com/office/officeart/2018/2/layout/IconVerticalSolidList"/>
    <dgm:cxn modelId="{6584FB54-D88C-4685-B346-3D0B0AE66838}" type="presParOf" srcId="{8AB0DED5-6F52-4268-A80E-CDA5E16E7F1F}" destId="{A3A2DF83-E7BA-4327-84C8-49DD902F6451}" srcOrd="5" destOrd="0" presId="urn:microsoft.com/office/officeart/2018/2/layout/IconVerticalSolidList"/>
    <dgm:cxn modelId="{E6B0AC0E-68FF-4EF4-8678-BAE7A0DB63E9}" type="presParOf" srcId="{8AB0DED5-6F52-4268-A80E-CDA5E16E7F1F}" destId="{8477CE5A-D14A-4022-9ADB-6986C49510AF}" srcOrd="6" destOrd="0" presId="urn:microsoft.com/office/officeart/2018/2/layout/IconVerticalSolidList"/>
    <dgm:cxn modelId="{FF56FFA8-318F-493B-B437-EB6858926952}" type="presParOf" srcId="{8477CE5A-D14A-4022-9ADB-6986C49510AF}" destId="{8171D85B-2A2A-4CCB-B202-7C46138D7B34}" srcOrd="0" destOrd="0" presId="urn:microsoft.com/office/officeart/2018/2/layout/IconVerticalSolidList"/>
    <dgm:cxn modelId="{E92B024E-BB1B-406F-B77D-D76388C80598}" type="presParOf" srcId="{8477CE5A-D14A-4022-9ADB-6986C49510AF}" destId="{4D6522BE-3EC6-499A-B443-DE8CE3806EB6}" srcOrd="1" destOrd="0" presId="urn:microsoft.com/office/officeart/2018/2/layout/IconVerticalSolidList"/>
    <dgm:cxn modelId="{756F81B5-58F3-4B68-B62F-3B9DEB708CF5}" type="presParOf" srcId="{8477CE5A-D14A-4022-9ADB-6986C49510AF}" destId="{D3AE1C74-AD34-4B75-B62F-B098EAD648D2}" srcOrd="2" destOrd="0" presId="urn:microsoft.com/office/officeart/2018/2/layout/IconVerticalSolidList"/>
    <dgm:cxn modelId="{E35E19EA-B433-419E-8845-4881E0133F05}" type="presParOf" srcId="{8477CE5A-D14A-4022-9ADB-6986C49510AF}" destId="{5D130A94-D6BF-4219-A0DD-A442C3A0A8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54499-BF75-4BE2-978D-1030ADB1CBC9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017583F-0C5F-46EB-BE94-9E5F23D6AA7A}">
      <dgm:prSet phldrT="[Text]"/>
      <dgm:spPr/>
      <dgm:t>
        <a:bodyPr/>
        <a:lstStyle/>
        <a:p>
          <a:r>
            <a:rPr lang="en-US" dirty="0"/>
            <a:t>Expansion to More Languages</a:t>
          </a:r>
        </a:p>
      </dgm:t>
    </dgm:pt>
    <dgm:pt modelId="{6E17926F-7D7A-4E4B-886A-83C8DC020FB9}" type="parTrans" cxnId="{F2392692-7293-4C44-AC25-3D3CD6A31999}">
      <dgm:prSet/>
      <dgm:spPr/>
      <dgm:t>
        <a:bodyPr/>
        <a:lstStyle/>
        <a:p>
          <a:endParaRPr lang="en-US"/>
        </a:p>
      </dgm:t>
    </dgm:pt>
    <dgm:pt modelId="{33A7A7EE-6833-4A44-BF8A-469DC8C56EDB}" type="sibTrans" cxnId="{F2392692-7293-4C44-AC25-3D3CD6A31999}">
      <dgm:prSet/>
      <dgm:spPr/>
      <dgm:t>
        <a:bodyPr/>
        <a:lstStyle/>
        <a:p>
          <a:endParaRPr lang="en-US"/>
        </a:p>
      </dgm:t>
    </dgm:pt>
    <dgm:pt modelId="{94214449-EEA5-424B-A294-9552BFE9781F}">
      <dgm:prSet phldrT="[Text]"/>
      <dgm:spPr/>
      <dgm:t>
        <a:bodyPr/>
        <a:lstStyle/>
        <a:p>
          <a:r>
            <a:rPr lang="en-US" dirty="0"/>
            <a:t>The model can be extended to additional Indian languages like Tamil, Bengali, and Kannada to improve multilingual coverage.</a:t>
          </a:r>
        </a:p>
      </dgm:t>
    </dgm:pt>
    <dgm:pt modelId="{69FE2A54-34E6-43FA-A5CC-06885A68DF99}" type="parTrans" cxnId="{78A078F5-E16A-4FDF-B58F-FFEADF91C97E}">
      <dgm:prSet/>
      <dgm:spPr/>
      <dgm:t>
        <a:bodyPr/>
        <a:lstStyle/>
        <a:p>
          <a:endParaRPr lang="en-US"/>
        </a:p>
      </dgm:t>
    </dgm:pt>
    <dgm:pt modelId="{5AF0B3BC-9325-473D-83F3-02495F16CCB0}" type="sibTrans" cxnId="{78A078F5-E16A-4FDF-B58F-FFEADF91C97E}">
      <dgm:prSet/>
      <dgm:spPr/>
      <dgm:t>
        <a:bodyPr/>
        <a:lstStyle/>
        <a:p>
          <a:endParaRPr lang="en-US"/>
        </a:p>
      </dgm:t>
    </dgm:pt>
    <dgm:pt modelId="{CEAA8897-D745-4AB7-B7AE-C44BE11733F4}">
      <dgm:prSet phldrT="[Text]"/>
      <dgm:spPr/>
      <dgm:t>
        <a:bodyPr/>
        <a:lstStyle/>
        <a:p>
          <a:r>
            <a:rPr lang="en-US" dirty="0"/>
            <a:t>Larger and Diverse Dataset</a:t>
          </a:r>
        </a:p>
      </dgm:t>
    </dgm:pt>
    <dgm:pt modelId="{D0EECEB2-833A-4C91-8C6E-F067E8B07339}" type="parTrans" cxnId="{0A68BAB8-46AA-4F00-B27A-81A31727B1FC}">
      <dgm:prSet/>
      <dgm:spPr/>
      <dgm:t>
        <a:bodyPr/>
        <a:lstStyle/>
        <a:p>
          <a:endParaRPr lang="en-US"/>
        </a:p>
      </dgm:t>
    </dgm:pt>
    <dgm:pt modelId="{AA481E14-E7E0-441D-AEDE-25C513679B5F}" type="sibTrans" cxnId="{0A68BAB8-46AA-4F00-B27A-81A31727B1FC}">
      <dgm:prSet/>
      <dgm:spPr/>
      <dgm:t>
        <a:bodyPr/>
        <a:lstStyle/>
        <a:p>
          <a:endParaRPr lang="en-US"/>
        </a:p>
      </dgm:t>
    </dgm:pt>
    <dgm:pt modelId="{106308F6-E8EA-46B3-85C7-7AA4DFC155E4}">
      <dgm:prSet phldrT="[Text]"/>
      <dgm:spPr/>
      <dgm:t>
        <a:bodyPr/>
        <a:lstStyle/>
        <a:p>
          <a:r>
            <a:rPr lang="en-US" dirty="0"/>
            <a:t>A bigger and more varied dataset can help the model generalize better across different writing styles and contexts.</a:t>
          </a:r>
        </a:p>
      </dgm:t>
    </dgm:pt>
    <dgm:pt modelId="{7DB7E917-C4DC-41E1-A09E-EB0714A58B17}" type="parTrans" cxnId="{F3E7D66A-F116-414D-97F4-3C4F7D137EF4}">
      <dgm:prSet/>
      <dgm:spPr/>
      <dgm:t>
        <a:bodyPr/>
        <a:lstStyle/>
        <a:p>
          <a:endParaRPr lang="en-US"/>
        </a:p>
      </dgm:t>
    </dgm:pt>
    <dgm:pt modelId="{91EB3AC9-C371-42D3-90C4-60D7C80F3575}" type="sibTrans" cxnId="{F3E7D66A-F116-414D-97F4-3C4F7D137EF4}">
      <dgm:prSet/>
      <dgm:spPr/>
      <dgm:t>
        <a:bodyPr/>
        <a:lstStyle/>
        <a:p>
          <a:endParaRPr lang="en-US"/>
        </a:p>
      </dgm:t>
    </dgm:pt>
    <dgm:pt modelId="{5B252F4E-0F87-4D2F-BCCC-CF403BD4C432}">
      <dgm:prSet/>
      <dgm:spPr/>
      <dgm:t>
        <a:bodyPr/>
        <a:lstStyle/>
        <a:p>
          <a:r>
            <a:rPr lang="en-US"/>
            <a:t>Multimodal Hate Detection</a:t>
          </a:r>
          <a:endParaRPr lang="en-US" dirty="0"/>
        </a:p>
      </dgm:t>
    </dgm:pt>
    <dgm:pt modelId="{111B5DCA-390D-4B5F-B4C8-82AA6235ED4E}" type="parTrans" cxnId="{CD4E03AE-AE22-4D0A-B0FC-94935355139E}">
      <dgm:prSet/>
      <dgm:spPr/>
      <dgm:t>
        <a:bodyPr/>
        <a:lstStyle/>
        <a:p>
          <a:endParaRPr lang="en-US"/>
        </a:p>
      </dgm:t>
    </dgm:pt>
    <dgm:pt modelId="{EF4E6CA2-D7B0-4926-9D21-B6ED3403891D}" type="sibTrans" cxnId="{CD4E03AE-AE22-4D0A-B0FC-94935355139E}">
      <dgm:prSet/>
      <dgm:spPr/>
      <dgm:t>
        <a:bodyPr/>
        <a:lstStyle/>
        <a:p>
          <a:endParaRPr lang="en-US"/>
        </a:p>
      </dgm:t>
    </dgm:pt>
    <dgm:pt modelId="{FE1B624F-29EB-4144-81CF-4406ECF260D8}">
      <dgm:prSet/>
      <dgm:spPr/>
      <dgm:t>
        <a:bodyPr/>
        <a:lstStyle/>
        <a:p>
          <a:r>
            <a:rPr lang="en-US"/>
            <a:t>Real-Time Deployment</a:t>
          </a:r>
          <a:endParaRPr lang="en-US" dirty="0"/>
        </a:p>
      </dgm:t>
    </dgm:pt>
    <dgm:pt modelId="{415F5944-14D3-4AEB-B5C8-AB9064F39435}" type="parTrans" cxnId="{0E8D89FA-8317-41C8-9BF9-B118B98604BA}">
      <dgm:prSet/>
      <dgm:spPr/>
      <dgm:t>
        <a:bodyPr/>
        <a:lstStyle/>
        <a:p>
          <a:endParaRPr lang="en-US"/>
        </a:p>
      </dgm:t>
    </dgm:pt>
    <dgm:pt modelId="{886FC12D-91CF-44DC-9691-158913065293}" type="sibTrans" cxnId="{0E8D89FA-8317-41C8-9BF9-B118B98604BA}">
      <dgm:prSet/>
      <dgm:spPr/>
      <dgm:t>
        <a:bodyPr/>
        <a:lstStyle/>
        <a:p>
          <a:endParaRPr lang="en-US"/>
        </a:p>
      </dgm:t>
    </dgm:pt>
    <dgm:pt modelId="{41C29842-43B1-4840-AC61-2AA0CD05352A}">
      <dgm:prSet/>
      <dgm:spPr/>
      <dgm:t>
        <a:bodyPr/>
        <a:lstStyle/>
        <a:p>
          <a:r>
            <a:rPr lang="en-US"/>
            <a:t>Future systems can combine text with images and memes to identify hate speech in multimedia content.</a:t>
          </a:r>
        </a:p>
      </dgm:t>
    </dgm:pt>
    <dgm:pt modelId="{AABD11AC-C796-4120-917C-735BFDC77276}" type="parTrans" cxnId="{ECD27736-DB88-44B2-9FFE-EB92A8B3DF0E}">
      <dgm:prSet/>
      <dgm:spPr/>
      <dgm:t>
        <a:bodyPr/>
        <a:lstStyle/>
        <a:p>
          <a:endParaRPr lang="en-US"/>
        </a:p>
      </dgm:t>
    </dgm:pt>
    <dgm:pt modelId="{B9589253-8FE2-4526-A7AE-EF48813A68DE}" type="sibTrans" cxnId="{ECD27736-DB88-44B2-9FFE-EB92A8B3DF0E}">
      <dgm:prSet/>
      <dgm:spPr/>
    </dgm:pt>
    <dgm:pt modelId="{97254DE1-1779-4B05-9802-9B3F2AD01711}">
      <dgm:prSet/>
      <dgm:spPr/>
      <dgm:t>
        <a:bodyPr/>
        <a:lstStyle/>
        <a:p>
          <a:r>
            <a:rPr lang="en-US"/>
            <a:t>The model can be optimized for real-time monitoring and automatic moderation on social media platforms.</a:t>
          </a:r>
        </a:p>
      </dgm:t>
    </dgm:pt>
    <dgm:pt modelId="{BF2B9286-55BD-415B-B224-3F14D9304644}" type="parTrans" cxnId="{22EE64C4-6305-41EA-BD4E-D79DEB16515C}">
      <dgm:prSet/>
      <dgm:spPr/>
      <dgm:t>
        <a:bodyPr/>
        <a:lstStyle/>
        <a:p>
          <a:endParaRPr lang="en-US"/>
        </a:p>
      </dgm:t>
    </dgm:pt>
    <dgm:pt modelId="{11C55B2E-1179-4B9C-8752-8E8269063AE2}" type="sibTrans" cxnId="{22EE64C4-6305-41EA-BD4E-D79DEB16515C}">
      <dgm:prSet/>
      <dgm:spPr/>
    </dgm:pt>
    <dgm:pt modelId="{B82EAA86-8518-4AE9-AAD8-92F0E8479924}" type="pres">
      <dgm:prSet presAssocID="{48E54499-BF75-4BE2-978D-1030ADB1CBC9}" presName="Name0" presStyleCnt="0">
        <dgm:presLayoutVars>
          <dgm:dir/>
          <dgm:animLvl val="lvl"/>
          <dgm:resizeHandles/>
        </dgm:presLayoutVars>
      </dgm:prSet>
      <dgm:spPr/>
    </dgm:pt>
    <dgm:pt modelId="{E64B2B2F-E0D1-42C2-BE56-6EB1525D1106}" type="pres">
      <dgm:prSet presAssocID="{4017583F-0C5F-46EB-BE94-9E5F23D6AA7A}" presName="linNode" presStyleCnt="0"/>
      <dgm:spPr/>
    </dgm:pt>
    <dgm:pt modelId="{1260CBA7-FCEE-432C-B786-2EB98F7B9AEA}" type="pres">
      <dgm:prSet presAssocID="{4017583F-0C5F-46EB-BE94-9E5F23D6AA7A}" presName="parentShp" presStyleLbl="node1" presStyleIdx="0" presStyleCnt="4">
        <dgm:presLayoutVars>
          <dgm:bulletEnabled val="1"/>
        </dgm:presLayoutVars>
      </dgm:prSet>
      <dgm:spPr/>
    </dgm:pt>
    <dgm:pt modelId="{597D6E72-81FC-4B8D-AD07-263CDA33FE87}" type="pres">
      <dgm:prSet presAssocID="{4017583F-0C5F-46EB-BE94-9E5F23D6AA7A}" presName="childShp" presStyleLbl="bgAccFollowNode1" presStyleIdx="0" presStyleCnt="4">
        <dgm:presLayoutVars>
          <dgm:bulletEnabled val="1"/>
        </dgm:presLayoutVars>
      </dgm:prSet>
      <dgm:spPr/>
    </dgm:pt>
    <dgm:pt modelId="{83B26858-1CEE-4C05-B822-C8A163DB98B4}" type="pres">
      <dgm:prSet presAssocID="{33A7A7EE-6833-4A44-BF8A-469DC8C56EDB}" presName="spacing" presStyleCnt="0"/>
      <dgm:spPr/>
    </dgm:pt>
    <dgm:pt modelId="{04543505-74FF-4329-A066-C9E4984CD42D}" type="pres">
      <dgm:prSet presAssocID="{CEAA8897-D745-4AB7-B7AE-C44BE11733F4}" presName="linNode" presStyleCnt="0"/>
      <dgm:spPr/>
    </dgm:pt>
    <dgm:pt modelId="{897AE98A-F5C5-4D13-9527-65820492D8D2}" type="pres">
      <dgm:prSet presAssocID="{CEAA8897-D745-4AB7-B7AE-C44BE11733F4}" presName="parentShp" presStyleLbl="node1" presStyleIdx="1" presStyleCnt="4">
        <dgm:presLayoutVars>
          <dgm:bulletEnabled val="1"/>
        </dgm:presLayoutVars>
      </dgm:prSet>
      <dgm:spPr/>
    </dgm:pt>
    <dgm:pt modelId="{512BED89-2012-4F64-B3E0-C469BD5EE278}" type="pres">
      <dgm:prSet presAssocID="{CEAA8897-D745-4AB7-B7AE-C44BE11733F4}" presName="childShp" presStyleLbl="bgAccFollowNode1" presStyleIdx="1" presStyleCnt="4">
        <dgm:presLayoutVars>
          <dgm:bulletEnabled val="1"/>
        </dgm:presLayoutVars>
      </dgm:prSet>
      <dgm:spPr/>
    </dgm:pt>
    <dgm:pt modelId="{9C78DACD-8884-4CA3-868E-59E1109B93EF}" type="pres">
      <dgm:prSet presAssocID="{AA481E14-E7E0-441D-AEDE-25C513679B5F}" presName="spacing" presStyleCnt="0"/>
      <dgm:spPr/>
    </dgm:pt>
    <dgm:pt modelId="{B4026F37-2172-41C5-87A8-ECCD952E17DC}" type="pres">
      <dgm:prSet presAssocID="{5B252F4E-0F87-4D2F-BCCC-CF403BD4C432}" presName="linNode" presStyleCnt="0"/>
      <dgm:spPr/>
    </dgm:pt>
    <dgm:pt modelId="{26CF37C1-4E87-47AF-AEB1-E42AC3FF32D4}" type="pres">
      <dgm:prSet presAssocID="{5B252F4E-0F87-4D2F-BCCC-CF403BD4C432}" presName="parentShp" presStyleLbl="node1" presStyleIdx="2" presStyleCnt="4">
        <dgm:presLayoutVars>
          <dgm:bulletEnabled val="1"/>
        </dgm:presLayoutVars>
      </dgm:prSet>
      <dgm:spPr/>
    </dgm:pt>
    <dgm:pt modelId="{5C378746-ABFE-406E-BC1A-CACA5A3F6A58}" type="pres">
      <dgm:prSet presAssocID="{5B252F4E-0F87-4D2F-BCCC-CF403BD4C432}" presName="childShp" presStyleLbl="bgAccFollowNode1" presStyleIdx="2" presStyleCnt="4">
        <dgm:presLayoutVars>
          <dgm:bulletEnabled val="1"/>
        </dgm:presLayoutVars>
      </dgm:prSet>
      <dgm:spPr/>
    </dgm:pt>
    <dgm:pt modelId="{84D0BDD2-5CCB-4463-B8BE-F2C461165ADD}" type="pres">
      <dgm:prSet presAssocID="{EF4E6CA2-D7B0-4926-9D21-B6ED3403891D}" presName="spacing" presStyleCnt="0"/>
      <dgm:spPr/>
    </dgm:pt>
    <dgm:pt modelId="{7C53E651-6B39-4B30-82E0-70C25904F020}" type="pres">
      <dgm:prSet presAssocID="{FE1B624F-29EB-4144-81CF-4406ECF260D8}" presName="linNode" presStyleCnt="0"/>
      <dgm:spPr/>
    </dgm:pt>
    <dgm:pt modelId="{C7A68635-1C4A-4782-A0DA-1A42C9C5D921}" type="pres">
      <dgm:prSet presAssocID="{FE1B624F-29EB-4144-81CF-4406ECF260D8}" presName="parentShp" presStyleLbl="node1" presStyleIdx="3" presStyleCnt="4">
        <dgm:presLayoutVars>
          <dgm:bulletEnabled val="1"/>
        </dgm:presLayoutVars>
      </dgm:prSet>
      <dgm:spPr/>
    </dgm:pt>
    <dgm:pt modelId="{60A69155-F0D6-4E5E-AC5F-37E02C6A204D}" type="pres">
      <dgm:prSet presAssocID="{FE1B624F-29EB-4144-81CF-4406ECF260D8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6CF0830B-F40B-47D1-BCE1-B3588086E9B2}" type="presOf" srcId="{41C29842-43B1-4840-AC61-2AA0CD05352A}" destId="{5C378746-ABFE-406E-BC1A-CACA5A3F6A58}" srcOrd="0" destOrd="0" presId="urn:microsoft.com/office/officeart/2005/8/layout/vList6"/>
    <dgm:cxn modelId="{5808DE0C-9235-4F4D-BEC1-1874D8974484}" type="presOf" srcId="{5B252F4E-0F87-4D2F-BCCC-CF403BD4C432}" destId="{26CF37C1-4E87-47AF-AEB1-E42AC3FF32D4}" srcOrd="0" destOrd="0" presId="urn:microsoft.com/office/officeart/2005/8/layout/vList6"/>
    <dgm:cxn modelId="{ECD27736-DB88-44B2-9FFE-EB92A8B3DF0E}" srcId="{5B252F4E-0F87-4D2F-BCCC-CF403BD4C432}" destId="{41C29842-43B1-4840-AC61-2AA0CD05352A}" srcOrd="0" destOrd="0" parTransId="{AABD11AC-C796-4120-917C-735BFDC77276}" sibTransId="{B9589253-8FE2-4526-A7AE-EF48813A68DE}"/>
    <dgm:cxn modelId="{DC3F0043-0AA3-4A56-AF4B-24F2BC7823FD}" type="presOf" srcId="{48E54499-BF75-4BE2-978D-1030ADB1CBC9}" destId="{B82EAA86-8518-4AE9-AAD8-92F0E8479924}" srcOrd="0" destOrd="0" presId="urn:microsoft.com/office/officeart/2005/8/layout/vList6"/>
    <dgm:cxn modelId="{F3E7D66A-F116-414D-97F4-3C4F7D137EF4}" srcId="{CEAA8897-D745-4AB7-B7AE-C44BE11733F4}" destId="{106308F6-E8EA-46B3-85C7-7AA4DFC155E4}" srcOrd="0" destOrd="0" parTransId="{7DB7E917-C4DC-41E1-A09E-EB0714A58B17}" sibTransId="{91EB3AC9-C371-42D3-90C4-60D7C80F3575}"/>
    <dgm:cxn modelId="{27EC5B82-D993-4B50-B929-873A5F16D3D6}" type="presOf" srcId="{94214449-EEA5-424B-A294-9552BFE9781F}" destId="{597D6E72-81FC-4B8D-AD07-263CDA33FE87}" srcOrd="0" destOrd="0" presId="urn:microsoft.com/office/officeart/2005/8/layout/vList6"/>
    <dgm:cxn modelId="{F2392692-7293-4C44-AC25-3D3CD6A31999}" srcId="{48E54499-BF75-4BE2-978D-1030ADB1CBC9}" destId="{4017583F-0C5F-46EB-BE94-9E5F23D6AA7A}" srcOrd="0" destOrd="0" parTransId="{6E17926F-7D7A-4E4B-886A-83C8DC020FB9}" sibTransId="{33A7A7EE-6833-4A44-BF8A-469DC8C56EDB}"/>
    <dgm:cxn modelId="{B4EB50AD-773A-407E-81C3-0E7BACF8BDBC}" type="presOf" srcId="{97254DE1-1779-4B05-9802-9B3F2AD01711}" destId="{60A69155-F0D6-4E5E-AC5F-37E02C6A204D}" srcOrd="0" destOrd="0" presId="urn:microsoft.com/office/officeart/2005/8/layout/vList6"/>
    <dgm:cxn modelId="{CD4E03AE-AE22-4D0A-B0FC-94935355139E}" srcId="{48E54499-BF75-4BE2-978D-1030ADB1CBC9}" destId="{5B252F4E-0F87-4D2F-BCCC-CF403BD4C432}" srcOrd="2" destOrd="0" parTransId="{111B5DCA-390D-4B5F-B4C8-82AA6235ED4E}" sibTransId="{EF4E6CA2-D7B0-4926-9D21-B6ED3403891D}"/>
    <dgm:cxn modelId="{0A68BAB8-46AA-4F00-B27A-81A31727B1FC}" srcId="{48E54499-BF75-4BE2-978D-1030ADB1CBC9}" destId="{CEAA8897-D745-4AB7-B7AE-C44BE11733F4}" srcOrd="1" destOrd="0" parTransId="{D0EECEB2-833A-4C91-8C6E-F067E8B07339}" sibTransId="{AA481E14-E7E0-441D-AEDE-25C513679B5F}"/>
    <dgm:cxn modelId="{22EE64C4-6305-41EA-BD4E-D79DEB16515C}" srcId="{FE1B624F-29EB-4144-81CF-4406ECF260D8}" destId="{97254DE1-1779-4B05-9802-9B3F2AD01711}" srcOrd="0" destOrd="0" parTransId="{BF2B9286-55BD-415B-B224-3F14D9304644}" sibTransId="{11C55B2E-1179-4B9C-8752-8E8269063AE2}"/>
    <dgm:cxn modelId="{561F31CA-1972-4264-9D7F-DDE888B63EE8}" type="presOf" srcId="{FE1B624F-29EB-4144-81CF-4406ECF260D8}" destId="{C7A68635-1C4A-4782-A0DA-1A42C9C5D921}" srcOrd="0" destOrd="0" presId="urn:microsoft.com/office/officeart/2005/8/layout/vList6"/>
    <dgm:cxn modelId="{F0428BD2-30CD-47EB-9F28-0DFE9F30165E}" type="presOf" srcId="{CEAA8897-D745-4AB7-B7AE-C44BE11733F4}" destId="{897AE98A-F5C5-4D13-9527-65820492D8D2}" srcOrd="0" destOrd="0" presId="urn:microsoft.com/office/officeart/2005/8/layout/vList6"/>
    <dgm:cxn modelId="{A05247D5-59CA-4350-B298-D3AA67F14BA4}" type="presOf" srcId="{4017583F-0C5F-46EB-BE94-9E5F23D6AA7A}" destId="{1260CBA7-FCEE-432C-B786-2EB98F7B9AEA}" srcOrd="0" destOrd="0" presId="urn:microsoft.com/office/officeart/2005/8/layout/vList6"/>
    <dgm:cxn modelId="{78A078F5-E16A-4FDF-B58F-FFEADF91C97E}" srcId="{4017583F-0C5F-46EB-BE94-9E5F23D6AA7A}" destId="{94214449-EEA5-424B-A294-9552BFE9781F}" srcOrd="0" destOrd="0" parTransId="{69FE2A54-34E6-43FA-A5CC-06885A68DF99}" sibTransId="{5AF0B3BC-9325-473D-83F3-02495F16CCB0}"/>
    <dgm:cxn modelId="{0E8D89FA-8317-41C8-9BF9-B118B98604BA}" srcId="{48E54499-BF75-4BE2-978D-1030ADB1CBC9}" destId="{FE1B624F-29EB-4144-81CF-4406ECF260D8}" srcOrd="3" destOrd="0" parTransId="{415F5944-14D3-4AEB-B5C8-AB9064F39435}" sibTransId="{886FC12D-91CF-44DC-9691-158913065293}"/>
    <dgm:cxn modelId="{EA4ADEFD-66A4-456D-9822-1EF50F5994FC}" type="presOf" srcId="{106308F6-E8EA-46B3-85C7-7AA4DFC155E4}" destId="{512BED89-2012-4F64-B3E0-C469BD5EE278}" srcOrd="0" destOrd="0" presId="urn:microsoft.com/office/officeart/2005/8/layout/vList6"/>
    <dgm:cxn modelId="{0DCF19E7-B244-4987-B284-C56EB177EA4B}" type="presParOf" srcId="{B82EAA86-8518-4AE9-AAD8-92F0E8479924}" destId="{E64B2B2F-E0D1-42C2-BE56-6EB1525D1106}" srcOrd="0" destOrd="0" presId="urn:microsoft.com/office/officeart/2005/8/layout/vList6"/>
    <dgm:cxn modelId="{C34AE455-8B08-433B-A999-4B4A9BF8348A}" type="presParOf" srcId="{E64B2B2F-E0D1-42C2-BE56-6EB1525D1106}" destId="{1260CBA7-FCEE-432C-B786-2EB98F7B9AEA}" srcOrd="0" destOrd="0" presId="urn:microsoft.com/office/officeart/2005/8/layout/vList6"/>
    <dgm:cxn modelId="{A7395D14-44DC-4AD5-8D56-D3FA604A0FE5}" type="presParOf" srcId="{E64B2B2F-E0D1-42C2-BE56-6EB1525D1106}" destId="{597D6E72-81FC-4B8D-AD07-263CDA33FE87}" srcOrd="1" destOrd="0" presId="urn:microsoft.com/office/officeart/2005/8/layout/vList6"/>
    <dgm:cxn modelId="{ACABA3E6-3F85-4196-BECC-4E30F74C171D}" type="presParOf" srcId="{B82EAA86-8518-4AE9-AAD8-92F0E8479924}" destId="{83B26858-1CEE-4C05-B822-C8A163DB98B4}" srcOrd="1" destOrd="0" presId="urn:microsoft.com/office/officeart/2005/8/layout/vList6"/>
    <dgm:cxn modelId="{2C4BEB45-9EBC-4FC6-9408-E2B1FA5242D8}" type="presParOf" srcId="{B82EAA86-8518-4AE9-AAD8-92F0E8479924}" destId="{04543505-74FF-4329-A066-C9E4984CD42D}" srcOrd="2" destOrd="0" presId="urn:microsoft.com/office/officeart/2005/8/layout/vList6"/>
    <dgm:cxn modelId="{15EE0896-75AC-40D3-BE4F-A65172D90C8A}" type="presParOf" srcId="{04543505-74FF-4329-A066-C9E4984CD42D}" destId="{897AE98A-F5C5-4D13-9527-65820492D8D2}" srcOrd="0" destOrd="0" presId="urn:microsoft.com/office/officeart/2005/8/layout/vList6"/>
    <dgm:cxn modelId="{82E5BDBD-7613-4AA8-8B57-97599B72A8BC}" type="presParOf" srcId="{04543505-74FF-4329-A066-C9E4984CD42D}" destId="{512BED89-2012-4F64-B3E0-C469BD5EE278}" srcOrd="1" destOrd="0" presId="urn:microsoft.com/office/officeart/2005/8/layout/vList6"/>
    <dgm:cxn modelId="{365B930D-EC8E-4177-8EBB-87F6D7AC9C9C}" type="presParOf" srcId="{B82EAA86-8518-4AE9-AAD8-92F0E8479924}" destId="{9C78DACD-8884-4CA3-868E-59E1109B93EF}" srcOrd="3" destOrd="0" presId="urn:microsoft.com/office/officeart/2005/8/layout/vList6"/>
    <dgm:cxn modelId="{34E3BE80-4ACE-42DD-83F5-4BAD5F70BBE1}" type="presParOf" srcId="{B82EAA86-8518-4AE9-AAD8-92F0E8479924}" destId="{B4026F37-2172-41C5-87A8-ECCD952E17DC}" srcOrd="4" destOrd="0" presId="urn:microsoft.com/office/officeart/2005/8/layout/vList6"/>
    <dgm:cxn modelId="{FECE2745-0CE5-4B66-85EF-733ACD4EEF95}" type="presParOf" srcId="{B4026F37-2172-41C5-87A8-ECCD952E17DC}" destId="{26CF37C1-4E87-47AF-AEB1-E42AC3FF32D4}" srcOrd="0" destOrd="0" presId="urn:microsoft.com/office/officeart/2005/8/layout/vList6"/>
    <dgm:cxn modelId="{75D877FB-2EB6-4B5D-82EE-7335FB71BE9A}" type="presParOf" srcId="{B4026F37-2172-41C5-87A8-ECCD952E17DC}" destId="{5C378746-ABFE-406E-BC1A-CACA5A3F6A58}" srcOrd="1" destOrd="0" presId="urn:microsoft.com/office/officeart/2005/8/layout/vList6"/>
    <dgm:cxn modelId="{7E8B5727-0347-4662-8EAC-A7E97F55ABD7}" type="presParOf" srcId="{B82EAA86-8518-4AE9-AAD8-92F0E8479924}" destId="{84D0BDD2-5CCB-4463-B8BE-F2C461165ADD}" srcOrd="5" destOrd="0" presId="urn:microsoft.com/office/officeart/2005/8/layout/vList6"/>
    <dgm:cxn modelId="{6F922521-6115-4654-A288-3C6B9A9598C5}" type="presParOf" srcId="{B82EAA86-8518-4AE9-AAD8-92F0E8479924}" destId="{7C53E651-6B39-4B30-82E0-70C25904F020}" srcOrd="6" destOrd="0" presId="urn:microsoft.com/office/officeart/2005/8/layout/vList6"/>
    <dgm:cxn modelId="{D9897940-AC51-4FC6-BB75-3EA76396900D}" type="presParOf" srcId="{7C53E651-6B39-4B30-82E0-70C25904F020}" destId="{C7A68635-1C4A-4782-A0DA-1A42C9C5D921}" srcOrd="0" destOrd="0" presId="urn:microsoft.com/office/officeart/2005/8/layout/vList6"/>
    <dgm:cxn modelId="{D43D7A50-A432-4334-B06B-A8885B854317}" type="presParOf" srcId="{7C53E651-6B39-4B30-82E0-70C25904F020}" destId="{60A69155-F0D6-4E5E-AC5F-37E02C6A204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CF33CB-9EC3-4978-B8D1-375F489B9F3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CDB6684-D625-45DA-B307-255FC36A57EC}">
      <dgm:prSet/>
      <dgm:spPr/>
      <dgm:t>
        <a:bodyPr/>
        <a:lstStyle/>
        <a:p>
          <a:r>
            <a:rPr lang="en-US"/>
            <a:t>Transformer models achieved the best performance, with mBERT and XLM-RoBERTa leading the results.</a:t>
          </a:r>
        </a:p>
      </dgm:t>
    </dgm:pt>
    <dgm:pt modelId="{1B44F384-DB5A-4FCD-BB77-679D7F195464}" type="parTrans" cxnId="{97A63280-4094-487E-BF85-B1508DB9147C}">
      <dgm:prSet/>
      <dgm:spPr/>
      <dgm:t>
        <a:bodyPr/>
        <a:lstStyle/>
        <a:p>
          <a:endParaRPr lang="en-US"/>
        </a:p>
      </dgm:t>
    </dgm:pt>
    <dgm:pt modelId="{B9873F78-E4E0-4800-8458-06E97BCA5320}" type="sibTrans" cxnId="{97A63280-4094-487E-BF85-B1508DB9147C}">
      <dgm:prSet/>
      <dgm:spPr/>
      <dgm:t>
        <a:bodyPr/>
        <a:lstStyle/>
        <a:p>
          <a:endParaRPr lang="en-US"/>
        </a:p>
      </dgm:t>
    </dgm:pt>
    <dgm:pt modelId="{DDBD63CA-BAE9-4E96-87A5-8D6B0203A6F8}">
      <dgm:prSet/>
      <dgm:spPr/>
      <dgm:t>
        <a:bodyPr/>
        <a:lstStyle/>
        <a:p>
          <a:r>
            <a:rPr lang="en-US"/>
            <a:t>The multilingual dataset improved the system’s ability to detect hate speech across English, Hindi, and Telugu text.</a:t>
          </a:r>
        </a:p>
      </dgm:t>
    </dgm:pt>
    <dgm:pt modelId="{9EBB1604-D9AE-4C15-A6BE-59BDC7EF477D}" type="parTrans" cxnId="{54C1E702-C1F4-41A4-9F15-E92C8BF483E7}">
      <dgm:prSet/>
      <dgm:spPr/>
      <dgm:t>
        <a:bodyPr/>
        <a:lstStyle/>
        <a:p>
          <a:endParaRPr lang="en-US"/>
        </a:p>
      </dgm:t>
    </dgm:pt>
    <dgm:pt modelId="{73D9DA43-F402-438D-9EE9-55EE84593FBA}" type="sibTrans" cxnId="{54C1E702-C1F4-41A4-9F15-E92C8BF483E7}">
      <dgm:prSet/>
      <dgm:spPr/>
      <dgm:t>
        <a:bodyPr/>
        <a:lstStyle/>
        <a:p>
          <a:endParaRPr lang="en-US"/>
        </a:p>
      </dgm:t>
    </dgm:pt>
    <dgm:pt modelId="{94D4BFB2-9F43-427A-B169-1001F90C9765}">
      <dgm:prSet/>
      <dgm:spPr/>
      <dgm:t>
        <a:bodyPr/>
        <a:lstStyle/>
        <a:p>
          <a:r>
            <a:rPr lang="en-US"/>
            <a:t>Machine Learning and Deep Learning models provided useful baselines but struggled with complex, code-mixed tweets.</a:t>
          </a:r>
        </a:p>
      </dgm:t>
    </dgm:pt>
    <dgm:pt modelId="{F2465DE9-0F52-4C72-8758-370EAAD96127}" type="parTrans" cxnId="{0051287B-6BE5-48A2-867B-A4D332B49A3F}">
      <dgm:prSet/>
      <dgm:spPr/>
      <dgm:t>
        <a:bodyPr/>
        <a:lstStyle/>
        <a:p>
          <a:endParaRPr lang="en-US"/>
        </a:p>
      </dgm:t>
    </dgm:pt>
    <dgm:pt modelId="{587FA936-8E07-4FB2-B4E6-34AF579CCA43}" type="sibTrans" cxnId="{0051287B-6BE5-48A2-867B-A4D332B49A3F}">
      <dgm:prSet/>
      <dgm:spPr/>
      <dgm:t>
        <a:bodyPr/>
        <a:lstStyle/>
        <a:p>
          <a:endParaRPr lang="en-US"/>
        </a:p>
      </dgm:t>
    </dgm:pt>
    <dgm:pt modelId="{6DAF57A8-9FA4-4019-A421-AB0E095D52EB}">
      <dgm:prSet/>
      <dgm:spPr/>
      <dgm:t>
        <a:bodyPr/>
        <a:lstStyle/>
        <a:p>
          <a:r>
            <a:rPr lang="en-US"/>
            <a:t>Explainable AI helped interpret model decisions, making the system more transparent and trustworthy.</a:t>
          </a:r>
        </a:p>
      </dgm:t>
    </dgm:pt>
    <dgm:pt modelId="{3C86ACA1-A003-46CF-89EA-DFE14F8F334E}" type="parTrans" cxnId="{8F6CD6D7-6770-403C-84BA-0F7C3CEB7DB5}">
      <dgm:prSet/>
      <dgm:spPr/>
      <dgm:t>
        <a:bodyPr/>
        <a:lstStyle/>
        <a:p>
          <a:endParaRPr lang="en-US"/>
        </a:p>
      </dgm:t>
    </dgm:pt>
    <dgm:pt modelId="{EAF80AC5-10E0-4A5C-86E0-3D0B11F57CF3}" type="sibTrans" cxnId="{8F6CD6D7-6770-403C-84BA-0F7C3CEB7DB5}">
      <dgm:prSet/>
      <dgm:spPr/>
      <dgm:t>
        <a:bodyPr/>
        <a:lstStyle/>
        <a:p>
          <a:endParaRPr lang="en-US"/>
        </a:p>
      </dgm:t>
    </dgm:pt>
    <dgm:pt modelId="{34E4B703-91C3-4F26-BC28-A2E2102C3C97}" type="pres">
      <dgm:prSet presAssocID="{39CF33CB-9EC3-4978-B8D1-375F489B9F3E}" presName="root" presStyleCnt="0">
        <dgm:presLayoutVars>
          <dgm:dir/>
          <dgm:resizeHandles val="exact"/>
        </dgm:presLayoutVars>
      </dgm:prSet>
      <dgm:spPr/>
    </dgm:pt>
    <dgm:pt modelId="{DFFECF65-A316-42EB-A4B7-996A949C9D7B}" type="pres">
      <dgm:prSet presAssocID="{39CF33CB-9EC3-4978-B8D1-375F489B9F3E}" presName="container" presStyleCnt="0">
        <dgm:presLayoutVars>
          <dgm:dir/>
          <dgm:resizeHandles val="exact"/>
        </dgm:presLayoutVars>
      </dgm:prSet>
      <dgm:spPr/>
    </dgm:pt>
    <dgm:pt modelId="{3C382FE9-8E7B-4BD3-8E0F-2BC18069DC87}" type="pres">
      <dgm:prSet presAssocID="{3CDB6684-D625-45DA-B307-255FC36A57EC}" presName="compNode" presStyleCnt="0"/>
      <dgm:spPr/>
    </dgm:pt>
    <dgm:pt modelId="{E8E80B9F-8088-4D44-B428-163791C742EC}" type="pres">
      <dgm:prSet presAssocID="{3CDB6684-D625-45DA-B307-255FC36A57EC}" presName="iconBgRect" presStyleLbl="bgShp" presStyleIdx="0" presStyleCnt="4"/>
      <dgm:spPr/>
    </dgm:pt>
    <dgm:pt modelId="{0E714C59-7377-4BCF-ACE0-1A0509C24B43}" type="pres">
      <dgm:prSet presAssocID="{3CDB6684-D625-45DA-B307-255FC36A57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114888FE-922D-4F7E-A4C6-A9A3D44E8F84}" type="pres">
      <dgm:prSet presAssocID="{3CDB6684-D625-45DA-B307-255FC36A57EC}" presName="spaceRect" presStyleCnt="0"/>
      <dgm:spPr/>
    </dgm:pt>
    <dgm:pt modelId="{CCC407CE-3366-4DFE-A3B7-A53324C4C3E7}" type="pres">
      <dgm:prSet presAssocID="{3CDB6684-D625-45DA-B307-255FC36A57EC}" presName="textRect" presStyleLbl="revTx" presStyleIdx="0" presStyleCnt="4">
        <dgm:presLayoutVars>
          <dgm:chMax val="1"/>
          <dgm:chPref val="1"/>
        </dgm:presLayoutVars>
      </dgm:prSet>
      <dgm:spPr/>
    </dgm:pt>
    <dgm:pt modelId="{9A5B459F-3F16-4EFC-AF3E-87058126FC96}" type="pres">
      <dgm:prSet presAssocID="{B9873F78-E4E0-4800-8458-06E97BCA5320}" presName="sibTrans" presStyleLbl="sibTrans2D1" presStyleIdx="0" presStyleCnt="0"/>
      <dgm:spPr/>
    </dgm:pt>
    <dgm:pt modelId="{9D07B35E-37DD-4A30-BA26-F5E01B9A36F5}" type="pres">
      <dgm:prSet presAssocID="{DDBD63CA-BAE9-4E96-87A5-8D6B0203A6F8}" presName="compNode" presStyleCnt="0"/>
      <dgm:spPr/>
    </dgm:pt>
    <dgm:pt modelId="{3406D878-1414-4D35-A9E7-71FC16E6CCEA}" type="pres">
      <dgm:prSet presAssocID="{DDBD63CA-BAE9-4E96-87A5-8D6B0203A6F8}" presName="iconBgRect" presStyleLbl="bgShp" presStyleIdx="1" presStyleCnt="4"/>
      <dgm:spPr/>
    </dgm:pt>
    <dgm:pt modelId="{7A39B905-92A1-475A-8445-AD6405D548D5}" type="pres">
      <dgm:prSet presAssocID="{DDBD63CA-BAE9-4E96-87A5-8D6B0203A6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C786885-C919-4402-B42C-3C18A4724340}" type="pres">
      <dgm:prSet presAssocID="{DDBD63CA-BAE9-4E96-87A5-8D6B0203A6F8}" presName="spaceRect" presStyleCnt="0"/>
      <dgm:spPr/>
    </dgm:pt>
    <dgm:pt modelId="{5350D9EF-C04A-4CC0-B3F6-AB2944C303A2}" type="pres">
      <dgm:prSet presAssocID="{DDBD63CA-BAE9-4E96-87A5-8D6B0203A6F8}" presName="textRect" presStyleLbl="revTx" presStyleIdx="1" presStyleCnt="4">
        <dgm:presLayoutVars>
          <dgm:chMax val="1"/>
          <dgm:chPref val="1"/>
        </dgm:presLayoutVars>
      </dgm:prSet>
      <dgm:spPr/>
    </dgm:pt>
    <dgm:pt modelId="{1D87B231-8AF2-4C9D-9134-C720599994DC}" type="pres">
      <dgm:prSet presAssocID="{73D9DA43-F402-438D-9EE9-55EE84593FBA}" presName="sibTrans" presStyleLbl="sibTrans2D1" presStyleIdx="0" presStyleCnt="0"/>
      <dgm:spPr/>
    </dgm:pt>
    <dgm:pt modelId="{0D614CD7-A541-4B9D-B597-719778A2CE7D}" type="pres">
      <dgm:prSet presAssocID="{94D4BFB2-9F43-427A-B169-1001F90C9765}" presName="compNode" presStyleCnt="0"/>
      <dgm:spPr/>
    </dgm:pt>
    <dgm:pt modelId="{A4533459-A071-45EF-8D56-B7CC07CE669B}" type="pres">
      <dgm:prSet presAssocID="{94D4BFB2-9F43-427A-B169-1001F90C9765}" presName="iconBgRect" presStyleLbl="bgShp" presStyleIdx="2" presStyleCnt="4"/>
      <dgm:spPr/>
    </dgm:pt>
    <dgm:pt modelId="{073A2A5B-CAEE-4199-BE93-7E1AFDB36E47}" type="pres">
      <dgm:prSet presAssocID="{94D4BFB2-9F43-427A-B169-1001F90C97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D7A98C3-6F7D-44C8-BD36-CFD665D7AA37}" type="pres">
      <dgm:prSet presAssocID="{94D4BFB2-9F43-427A-B169-1001F90C9765}" presName="spaceRect" presStyleCnt="0"/>
      <dgm:spPr/>
    </dgm:pt>
    <dgm:pt modelId="{B54F6E37-D1C5-4BF5-B9F5-FD7823E1B2C5}" type="pres">
      <dgm:prSet presAssocID="{94D4BFB2-9F43-427A-B169-1001F90C9765}" presName="textRect" presStyleLbl="revTx" presStyleIdx="2" presStyleCnt="4">
        <dgm:presLayoutVars>
          <dgm:chMax val="1"/>
          <dgm:chPref val="1"/>
        </dgm:presLayoutVars>
      </dgm:prSet>
      <dgm:spPr/>
    </dgm:pt>
    <dgm:pt modelId="{9605FED9-CA57-4C3A-AB66-FF195D40416A}" type="pres">
      <dgm:prSet presAssocID="{587FA936-8E07-4FB2-B4E6-34AF579CCA43}" presName="sibTrans" presStyleLbl="sibTrans2D1" presStyleIdx="0" presStyleCnt="0"/>
      <dgm:spPr/>
    </dgm:pt>
    <dgm:pt modelId="{16B83C55-29EE-45A1-8F46-E5935F12931A}" type="pres">
      <dgm:prSet presAssocID="{6DAF57A8-9FA4-4019-A421-AB0E095D52EB}" presName="compNode" presStyleCnt="0"/>
      <dgm:spPr/>
    </dgm:pt>
    <dgm:pt modelId="{F3F17C78-ED60-4D1C-8525-9282A08AE58F}" type="pres">
      <dgm:prSet presAssocID="{6DAF57A8-9FA4-4019-A421-AB0E095D52EB}" presName="iconBgRect" presStyleLbl="bgShp" presStyleIdx="3" presStyleCnt="4"/>
      <dgm:spPr/>
    </dgm:pt>
    <dgm:pt modelId="{8C6963C9-9C2B-440E-96D6-05CDF9660365}" type="pres">
      <dgm:prSet presAssocID="{6DAF57A8-9FA4-4019-A421-AB0E095D52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44CCD8F-87A9-42F5-8580-0DC3A94EAD7D}" type="pres">
      <dgm:prSet presAssocID="{6DAF57A8-9FA4-4019-A421-AB0E095D52EB}" presName="spaceRect" presStyleCnt="0"/>
      <dgm:spPr/>
    </dgm:pt>
    <dgm:pt modelId="{3B8D3B87-8852-49EF-9C28-FE53E2F94A33}" type="pres">
      <dgm:prSet presAssocID="{6DAF57A8-9FA4-4019-A421-AB0E095D52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4C1E702-C1F4-41A4-9F15-E92C8BF483E7}" srcId="{39CF33CB-9EC3-4978-B8D1-375F489B9F3E}" destId="{DDBD63CA-BAE9-4E96-87A5-8D6B0203A6F8}" srcOrd="1" destOrd="0" parTransId="{9EBB1604-D9AE-4C15-A6BE-59BDC7EF477D}" sibTransId="{73D9DA43-F402-438D-9EE9-55EE84593FBA}"/>
    <dgm:cxn modelId="{85D8E80E-0B9A-430D-BE31-4E3967130BF1}" type="presOf" srcId="{39CF33CB-9EC3-4978-B8D1-375F489B9F3E}" destId="{34E4B703-91C3-4F26-BC28-A2E2102C3C97}" srcOrd="0" destOrd="0" presId="urn:microsoft.com/office/officeart/2018/2/layout/IconCircleList"/>
    <dgm:cxn modelId="{B8642028-C567-4B28-8ECD-5766515E4D4B}" type="presOf" srcId="{587FA936-8E07-4FB2-B4E6-34AF579CCA43}" destId="{9605FED9-CA57-4C3A-AB66-FF195D40416A}" srcOrd="0" destOrd="0" presId="urn:microsoft.com/office/officeart/2018/2/layout/IconCircleList"/>
    <dgm:cxn modelId="{9C6DC32B-CE76-46BD-9898-C33E87C79119}" type="presOf" srcId="{73D9DA43-F402-438D-9EE9-55EE84593FBA}" destId="{1D87B231-8AF2-4C9D-9134-C720599994DC}" srcOrd="0" destOrd="0" presId="urn:microsoft.com/office/officeart/2018/2/layout/IconCircleList"/>
    <dgm:cxn modelId="{025F6F75-BD4A-4326-A4E9-C6FE6EAA8FE3}" type="presOf" srcId="{DDBD63CA-BAE9-4E96-87A5-8D6B0203A6F8}" destId="{5350D9EF-C04A-4CC0-B3F6-AB2944C303A2}" srcOrd="0" destOrd="0" presId="urn:microsoft.com/office/officeart/2018/2/layout/IconCircleList"/>
    <dgm:cxn modelId="{0051287B-6BE5-48A2-867B-A4D332B49A3F}" srcId="{39CF33CB-9EC3-4978-B8D1-375F489B9F3E}" destId="{94D4BFB2-9F43-427A-B169-1001F90C9765}" srcOrd="2" destOrd="0" parTransId="{F2465DE9-0F52-4C72-8758-370EAAD96127}" sibTransId="{587FA936-8E07-4FB2-B4E6-34AF579CCA43}"/>
    <dgm:cxn modelId="{97A63280-4094-487E-BF85-B1508DB9147C}" srcId="{39CF33CB-9EC3-4978-B8D1-375F489B9F3E}" destId="{3CDB6684-D625-45DA-B307-255FC36A57EC}" srcOrd="0" destOrd="0" parTransId="{1B44F384-DB5A-4FCD-BB77-679D7F195464}" sibTransId="{B9873F78-E4E0-4800-8458-06E97BCA5320}"/>
    <dgm:cxn modelId="{414E069B-DCF4-4A21-8EBD-8345CCA47362}" type="presOf" srcId="{3CDB6684-D625-45DA-B307-255FC36A57EC}" destId="{CCC407CE-3366-4DFE-A3B7-A53324C4C3E7}" srcOrd="0" destOrd="0" presId="urn:microsoft.com/office/officeart/2018/2/layout/IconCircleList"/>
    <dgm:cxn modelId="{E2ADB1A1-7F6F-4E04-9B2A-8B675BD7C9C4}" type="presOf" srcId="{6DAF57A8-9FA4-4019-A421-AB0E095D52EB}" destId="{3B8D3B87-8852-49EF-9C28-FE53E2F94A33}" srcOrd="0" destOrd="0" presId="urn:microsoft.com/office/officeart/2018/2/layout/IconCircleList"/>
    <dgm:cxn modelId="{7F2FF7C5-E240-48BB-8539-919844056FA1}" type="presOf" srcId="{B9873F78-E4E0-4800-8458-06E97BCA5320}" destId="{9A5B459F-3F16-4EFC-AF3E-87058126FC96}" srcOrd="0" destOrd="0" presId="urn:microsoft.com/office/officeart/2018/2/layout/IconCircleList"/>
    <dgm:cxn modelId="{03DE08D7-C31D-4DF5-86F9-5B53018B6CFC}" type="presOf" srcId="{94D4BFB2-9F43-427A-B169-1001F90C9765}" destId="{B54F6E37-D1C5-4BF5-B9F5-FD7823E1B2C5}" srcOrd="0" destOrd="0" presId="urn:microsoft.com/office/officeart/2018/2/layout/IconCircleList"/>
    <dgm:cxn modelId="{8F6CD6D7-6770-403C-84BA-0F7C3CEB7DB5}" srcId="{39CF33CB-9EC3-4978-B8D1-375F489B9F3E}" destId="{6DAF57A8-9FA4-4019-A421-AB0E095D52EB}" srcOrd="3" destOrd="0" parTransId="{3C86ACA1-A003-46CF-89EA-DFE14F8F334E}" sibTransId="{EAF80AC5-10E0-4A5C-86E0-3D0B11F57CF3}"/>
    <dgm:cxn modelId="{BFF8CBB9-4187-40D1-9260-FBB45E160F61}" type="presParOf" srcId="{34E4B703-91C3-4F26-BC28-A2E2102C3C97}" destId="{DFFECF65-A316-42EB-A4B7-996A949C9D7B}" srcOrd="0" destOrd="0" presId="urn:microsoft.com/office/officeart/2018/2/layout/IconCircleList"/>
    <dgm:cxn modelId="{2D47DB34-02FF-4482-8C09-B456AA715E47}" type="presParOf" srcId="{DFFECF65-A316-42EB-A4B7-996A949C9D7B}" destId="{3C382FE9-8E7B-4BD3-8E0F-2BC18069DC87}" srcOrd="0" destOrd="0" presId="urn:microsoft.com/office/officeart/2018/2/layout/IconCircleList"/>
    <dgm:cxn modelId="{7065E04A-3E50-4F99-8F45-2493AEA55B5A}" type="presParOf" srcId="{3C382FE9-8E7B-4BD3-8E0F-2BC18069DC87}" destId="{E8E80B9F-8088-4D44-B428-163791C742EC}" srcOrd="0" destOrd="0" presId="urn:microsoft.com/office/officeart/2018/2/layout/IconCircleList"/>
    <dgm:cxn modelId="{DE970121-58C5-45E1-AEFF-D3216D0D4610}" type="presParOf" srcId="{3C382FE9-8E7B-4BD3-8E0F-2BC18069DC87}" destId="{0E714C59-7377-4BCF-ACE0-1A0509C24B43}" srcOrd="1" destOrd="0" presId="urn:microsoft.com/office/officeart/2018/2/layout/IconCircleList"/>
    <dgm:cxn modelId="{6A736F7B-1DE8-432D-BD77-8DC36CB8899A}" type="presParOf" srcId="{3C382FE9-8E7B-4BD3-8E0F-2BC18069DC87}" destId="{114888FE-922D-4F7E-A4C6-A9A3D44E8F84}" srcOrd="2" destOrd="0" presId="urn:microsoft.com/office/officeart/2018/2/layout/IconCircleList"/>
    <dgm:cxn modelId="{CB2BA24E-8C61-4AE1-9E82-B4A598B46217}" type="presParOf" srcId="{3C382FE9-8E7B-4BD3-8E0F-2BC18069DC87}" destId="{CCC407CE-3366-4DFE-A3B7-A53324C4C3E7}" srcOrd="3" destOrd="0" presId="urn:microsoft.com/office/officeart/2018/2/layout/IconCircleList"/>
    <dgm:cxn modelId="{7398F689-B347-4C14-A349-2EAD67679B4F}" type="presParOf" srcId="{DFFECF65-A316-42EB-A4B7-996A949C9D7B}" destId="{9A5B459F-3F16-4EFC-AF3E-87058126FC96}" srcOrd="1" destOrd="0" presId="urn:microsoft.com/office/officeart/2018/2/layout/IconCircleList"/>
    <dgm:cxn modelId="{383332AA-9096-4CFF-8824-B8FE814ACE6F}" type="presParOf" srcId="{DFFECF65-A316-42EB-A4B7-996A949C9D7B}" destId="{9D07B35E-37DD-4A30-BA26-F5E01B9A36F5}" srcOrd="2" destOrd="0" presId="urn:microsoft.com/office/officeart/2018/2/layout/IconCircleList"/>
    <dgm:cxn modelId="{505C5094-2169-4131-9BA2-C17A680FEBEC}" type="presParOf" srcId="{9D07B35E-37DD-4A30-BA26-F5E01B9A36F5}" destId="{3406D878-1414-4D35-A9E7-71FC16E6CCEA}" srcOrd="0" destOrd="0" presId="urn:microsoft.com/office/officeart/2018/2/layout/IconCircleList"/>
    <dgm:cxn modelId="{6E372DAF-61C6-4612-8EBD-4411EBDED050}" type="presParOf" srcId="{9D07B35E-37DD-4A30-BA26-F5E01B9A36F5}" destId="{7A39B905-92A1-475A-8445-AD6405D548D5}" srcOrd="1" destOrd="0" presId="urn:microsoft.com/office/officeart/2018/2/layout/IconCircleList"/>
    <dgm:cxn modelId="{F8FE7786-1667-4937-A4B5-61BFAF75755B}" type="presParOf" srcId="{9D07B35E-37DD-4A30-BA26-F5E01B9A36F5}" destId="{6C786885-C919-4402-B42C-3C18A4724340}" srcOrd="2" destOrd="0" presId="urn:microsoft.com/office/officeart/2018/2/layout/IconCircleList"/>
    <dgm:cxn modelId="{F5769895-53ED-47AF-87B8-30FE6E3DBBC2}" type="presParOf" srcId="{9D07B35E-37DD-4A30-BA26-F5E01B9A36F5}" destId="{5350D9EF-C04A-4CC0-B3F6-AB2944C303A2}" srcOrd="3" destOrd="0" presId="urn:microsoft.com/office/officeart/2018/2/layout/IconCircleList"/>
    <dgm:cxn modelId="{4A9348F3-316F-4DEB-AFD0-921F2B074308}" type="presParOf" srcId="{DFFECF65-A316-42EB-A4B7-996A949C9D7B}" destId="{1D87B231-8AF2-4C9D-9134-C720599994DC}" srcOrd="3" destOrd="0" presId="urn:microsoft.com/office/officeart/2018/2/layout/IconCircleList"/>
    <dgm:cxn modelId="{F5264C28-9591-46A3-99CB-71C2D362BEA1}" type="presParOf" srcId="{DFFECF65-A316-42EB-A4B7-996A949C9D7B}" destId="{0D614CD7-A541-4B9D-B597-719778A2CE7D}" srcOrd="4" destOrd="0" presId="urn:microsoft.com/office/officeart/2018/2/layout/IconCircleList"/>
    <dgm:cxn modelId="{BE4D9138-CEAC-4BCD-BA19-9B7BE2124B70}" type="presParOf" srcId="{0D614CD7-A541-4B9D-B597-719778A2CE7D}" destId="{A4533459-A071-45EF-8D56-B7CC07CE669B}" srcOrd="0" destOrd="0" presId="urn:microsoft.com/office/officeart/2018/2/layout/IconCircleList"/>
    <dgm:cxn modelId="{B09616ED-0E71-435B-BD1B-9DAEDC6C67B2}" type="presParOf" srcId="{0D614CD7-A541-4B9D-B597-719778A2CE7D}" destId="{073A2A5B-CAEE-4199-BE93-7E1AFDB36E47}" srcOrd="1" destOrd="0" presId="urn:microsoft.com/office/officeart/2018/2/layout/IconCircleList"/>
    <dgm:cxn modelId="{63FCD31A-3812-49BF-9B99-E53ABDDF04BB}" type="presParOf" srcId="{0D614CD7-A541-4B9D-B597-719778A2CE7D}" destId="{AD7A98C3-6F7D-44C8-BD36-CFD665D7AA37}" srcOrd="2" destOrd="0" presId="urn:microsoft.com/office/officeart/2018/2/layout/IconCircleList"/>
    <dgm:cxn modelId="{9E4ECC40-C638-4D3E-80EE-FA11A3605340}" type="presParOf" srcId="{0D614CD7-A541-4B9D-B597-719778A2CE7D}" destId="{B54F6E37-D1C5-4BF5-B9F5-FD7823E1B2C5}" srcOrd="3" destOrd="0" presId="urn:microsoft.com/office/officeart/2018/2/layout/IconCircleList"/>
    <dgm:cxn modelId="{3FA2F4AF-D884-422C-AA57-B22D76384313}" type="presParOf" srcId="{DFFECF65-A316-42EB-A4B7-996A949C9D7B}" destId="{9605FED9-CA57-4C3A-AB66-FF195D40416A}" srcOrd="5" destOrd="0" presId="urn:microsoft.com/office/officeart/2018/2/layout/IconCircleList"/>
    <dgm:cxn modelId="{52BC6111-121B-40A2-9CD3-084694C52E71}" type="presParOf" srcId="{DFFECF65-A316-42EB-A4B7-996A949C9D7B}" destId="{16B83C55-29EE-45A1-8F46-E5935F12931A}" srcOrd="6" destOrd="0" presId="urn:microsoft.com/office/officeart/2018/2/layout/IconCircleList"/>
    <dgm:cxn modelId="{8A59CDC8-6CDC-4DB7-B126-4EFA07F429A3}" type="presParOf" srcId="{16B83C55-29EE-45A1-8F46-E5935F12931A}" destId="{F3F17C78-ED60-4D1C-8525-9282A08AE58F}" srcOrd="0" destOrd="0" presId="urn:microsoft.com/office/officeart/2018/2/layout/IconCircleList"/>
    <dgm:cxn modelId="{26AAE461-CC6C-4D50-9C36-DBF02A182F2B}" type="presParOf" srcId="{16B83C55-29EE-45A1-8F46-E5935F12931A}" destId="{8C6963C9-9C2B-440E-96D6-05CDF9660365}" srcOrd="1" destOrd="0" presId="urn:microsoft.com/office/officeart/2018/2/layout/IconCircleList"/>
    <dgm:cxn modelId="{5AF6DC18-F4ED-47B8-816A-3E229EF265FF}" type="presParOf" srcId="{16B83C55-29EE-45A1-8F46-E5935F12931A}" destId="{844CCD8F-87A9-42F5-8580-0DC3A94EAD7D}" srcOrd="2" destOrd="0" presId="urn:microsoft.com/office/officeart/2018/2/layout/IconCircleList"/>
    <dgm:cxn modelId="{609A060A-4340-4873-B57E-C539884B90A8}" type="presParOf" srcId="{16B83C55-29EE-45A1-8F46-E5935F12931A}" destId="{3B8D3B87-8852-49EF-9C28-FE53E2F94A3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49265-2C3F-4DB8-A5C1-04DD427BE178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8343C-9F74-49D9-88E5-A30532DA888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7BAB3-E4B9-4482-A65C-49096E98BDD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2"/>
              </a:solidFill>
              <a:latin typeface="Abadi" panose="020B0604020104020204" pitchFamily="34" charset="0"/>
              <a:cs typeface="Times New Roman" panose="02020603050405020304" pitchFamily="18" charset="0"/>
            </a:rPr>
            <a:t>What is hate speech?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  <a:cs typeface="Times New Roman" panose="02020603050405020304" pitchFamily="18" charset="0"/>
            </a:rPr>
            <a:t>Speech that attacks individuals or groups based on attributes such as race, religion, ethnic origin, national origin, sex, disability, sexual orientation, or gender identity.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Abadi" panose="020B0604020104020204" pitchFamily="34" charset="0"/>
            <a:cs typeface="Times New Roman" panose="02020603050405020304" pitchFamily="18" charset="0"/>
          </a:endParaRPr>
        </a:p>
      </dsp:txBody>
      <dsp:txXfrm>
        <a:off x="1435590" y="531"/>
        <a:ext cx="9080009" cy="1242935"/>
      </dsp:txXfrm>
    </dsp:sp>
    <dsp:sp modelId="{723F0C54-A410-4C7D-98A2-6AF32EF2F25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BDBBC-C7E5-448A-B3BB-89CEBEE3763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E9375-51C5-461B-9B97-F52775C29AA2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2"/>
              </a:solidFill>
              <a:latin typeface="Abadi" panose="020B0604020104020204" pitchFamily="34" charset="0"/>
              <a:cs typeface="Times New Roman" panose="02020603050405020304" pitchFamily="18" charset="0"/>
            </a:rPr>
            <a:t>Why detecting hate speech on Twitter is important?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badi" panose="020B0604020104020204" pitchFamily="34" charset="0"/>
              <a:cs typeface="Times New Roman" panose="02020603050405020304" pitchFamily="18" charset="0"/>
            </a:rPr>
            <a:t>Twitter is one of the largest social media platforms with millions of daily tweets. Detecting hate speech helps maintain healthy online discourse and protects vulnerable communities.</a:t>
          </a:r>
          <a:endParaRPr lang="en-US" sz="1600" kern="1200" dirty="0">
            <a:latin typeface="Abadi" panose="020B0604020104020204" pitchFamily="34" charset="0"/>
            <a:cs typeface="Times New Roman" panose="02020603050405020304" pitchFamily="18" charset="0"/>
          </a:endParaRPr>
        </a:p>
      </dsp:txBody>
      <dsp:txXfrm>
        <a:off x="1435590" y="1554201"/>
        <a:ext cx="9080009" cy="1242935"/>
      </dsp:txXfrm>
    </dsp:sp>
    <dsp:sp modelId="{64A97341-8500-428B-84D5-C6B2FFA4AD0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838A6-DECA-412F-9B4C-4CFFD140CF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ED25A-A16D-4327-9E2B-120BD08C2B42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accent2"/>
              </a:solidFill>
              <a:latin typeface="Abadi" panose="020B0604020104020204" pitchFamily="34" charset="0"/>
              <a:cs typeface="Times New Roman" panose="02020603050405020304" pitchFamily="18" charset="0"/>
            </a:rPr>
            <a:t>Multilingual Indian Context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badi" panose="020B0604020104020204" pitchFamily="34" charset="0"/>
              <a:cs typeface="Times New Roman" panose="02020603050405020304" pitchFamily="18" charset="0"/>
            </a:rPr>
            <a:t>India has 22 official languages. Users often code-mix (e.g., Hinglish), making automated detection challenging but crucial for a diverse digital ecosystem.</a:t>
          </a:r>
          <a:endParaRPr lang="en-US" sz="1600" kern="1200" dirty="0">
            <a:latin typeface="Abadi" panose="020B0604020104020204" pitchFamily="34" charset="0"/>
            <a:cs typeface="Times New Roman" panose="02020603050405020304" pitchFamily="18" charset="0"/>
          </a:endParaRP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5EBAA-4CF1-40DD-8D86-6A5AB0A57BBC}">
      <dsp:nvSpPr>
        <dsp:cNvPr id="0" name=""/>
        <dsp:cNvSpPr/>
      </dsp:nvSpPr>
      <dsp:spPr>
        <a:xfrm>
          <a:off x="393" y="50384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12951-F268-4BFA-8D83-DD1FFD5E1A54}">
      <dsp:nvSpPr>
        <dsp:cNvPr id="0" name=""/>
        <dsp:cNvSpPr/>
      </dsp:nvSpPr>
      <dsp:spPr>
        <a:xfrm>
          <a:off x="393" y="172833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Rising Online Toxicity</a:t>
          </a:r>
          <a:endParaRPr lang="en-US" sz="19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93" y="1728330"/>
        <a:ext cx="3138750" cy="470812"/>
      </dsp:txXfrm>
    </dsp:sp>
    <dsp:sp modelId="{320CC467-5D1D-479B-8A6C-145380CF9C69}">
      <dsp:nvSpPr>
        <dsp:cNvPr id="0" name=""/>
        <dsp:cNvSpPr/>
      </dsp:nvSpPr>
      <dsp:spPr>
        <a:xfrm>
          <a:off x="393" y="2257712"/>
          <a:ext cx="3138750" cy="11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Significant increase in hate speech and online harassment across social media platforms, particularly during sensitive events.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/>
              </a:solidFill>
            </a:rPr>
            <a:t>↑ 150%  </a:t>
          </a:r>
          <a:r>
            <a:rPr lang="en-US" sz="1400" kern="1200" dirty="0"/>
            <a:t>increase in reported incidents</a:t>
          </a:r>
          <a:endParaRPr lang="en-US" sz="1400" b="1" kern="1200" dirty="0"/>
        </a:p>
      </dsp:txBody>
      <dsp:txXfrm>
        <a:off x="393" y="2257712"/>
        <a:ext cx="3138750" cy="1174625"/>
      </dsp:txXfrm>
    </dsp:sp>
    <dsp:sp modelId="{6718D535-89AC-4F30-8AD2-3762F159F06E}">
      <dsp:nvSpPr>
        <dsp:cNvPr id="0" name=""/>
        <dsp:cNvSpPr/>
      </dsp:nvSpPr>
      <dsp:spPr>
        <a:xfrm>
          <a:off x="3688425" y="50384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B2E61-7B65-407C-A80A-72CAF74E29B3}">
      <dsp:nvSpPr>
        <dsp:cNvPr id="0" name=""/>
        <dsp:cNvSpPr/>
      </dsp:nvSpPr>
      <dsp:spPr>
        <a:xfrm>
          <a:off x="3688425" y="172833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Multilingual Communication</a:t>
          </a:r>
          <a:endParaRPr lang="en-US" sz="19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3688425" y="1728330"/>
        <a:ext cx="3138750" cy="470812"/>
      </dsp:txXfrm>
    </dsp:sp>
    <dsp:sp modelId="{4DC31958-AC31-4E76-ACAF-355A042FFECB}">
      <dsp:nvSpPr>
        <dsp:cNvPr id="0" name=""/>
        <dsp:cNvSpPr/>
      </dsp:nvSpPr>
      <dsp:spPr>
        <a:xfrm>
          <a:off x="3688425" y="2257712"/>
          <a:ext cx="3138750" cy="11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Indian users communicate in Hindi, English, Telugu,        and other regional languages, often mixing multiple    languages in single posts.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/>
              </a:solidFill>
            </a:rPr>
            <a:t>22+ </a:t>
          </a:r>
          <a:r>
            <a:rPr lang="en-US" sz="1400" kern="1200" dirty="0"/>
            <a:t>official languages in India</a:t>
          </a:r>
          <a:endParaRPr lang="en-US" sz="1400" b="1" kern="1200" dirty="0"/>
        </a:p>
      </dsp:txBody>
      <dsp:txXfrm>
        <a:off x="3688425" y="2257712"/>
        <a:ext cx="3138750" cy="1174625"/>
      </dsp:txXfrm>
    </dsp:sp>
    <dsp:sp modelId="{7016E031-5BCA-4FC1-A13E-224C79474F71}">
      <dsp:nvSpPr>
        <dsp:cNvPr id="0" name=""/>
        <dsp:cNvSpPr/>
      </dsp:nvSpPr>
      <dsp:spPr>
        <a:xfrm>
          <a:off x="7376456" y="50384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DADFB-19A0-4D0B-841C-ABDE71561C13}">
      <dsp:nvSpPr>
        <dsp:cNvPr id="0" name=""/>
        <dsp:cNvSpPr/>
      </dsp:nvSpPr>
      <dsp:spPr>
        <a:xfrm>
          <a:off x="7376456" y="172833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Detection Gap</a:t>
          </a:r>
          <a:endParaRPr lang="en-US" sz="19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376456" y="1728330"/>
        <a:ext cx="3138750" cy="470812"/>
      </dsp:txXfrm>
    </dsp:sp>
    <dsp:sp modelId="{4F0808D2-5470-491D-8DFC-C13B368236F2}">
      <dsp:nvSpPr>
        <dsp:cNvPr id="0" name=""/>
        <dsp:cNvSpPr/>
      </dsp:nvSpPr>
      <dsp:spPr>
        <a:xfrm>
          <a:off x="7376456" y="2257712"/>
          <a:ext cx="3138750" cy="117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Existing systems primarily focus on English content, leaving a significant gap in detecting hate speech in Indian languages.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/>
              </a:solidFill>
            </a:rPr>
            <a:t>85%  </a:t>
          </a:r>
          <a:r>
            <a:rPr lang="en-US" sz="1400" kern="1200" dirty="0"/>
            <a:t>systems are English-only</a:t>
          </a:r>
        </a:p>
      </dsp:txBody>
      <dsp:txXfrm>
        <a:off x="7376456" y="2257712"/>
        <a:ext cx="3138750" cy="1174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D826D-5358-41F1-96AA-229B132BC896}">
      <dsp:nvSpPr>
        <dsp:cNvPr id="0" name=""/>
        <dsp:cNvSpPr/>
      </dsp:nvSpPr>
      <dsp:spPr>
        <a:xfrm>
          <a:off x="5482" y="441448"/>
          <a:ext cx="3645544" cy="1296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Multilingual Dataset</a:t>
          </a:r>
          <a:endParaRPr lang="en-US" sz="2400" kern="1200" dirty="0"/>
        </a:p>
      </dsp:txBody>
      <dsp:txXfrm>
        <a:off x="653482" y="441448"/>
        <a:ext cx="2349544" cy="1296000"/>
      </dsp:txXfrm>
    </dsp:sp>
    <dsp:sp modelId="{55A89E11-CCB0-4F81-80D4-9804E7DAB606}">
      <dsp:nvSpPr>
        <dsp:cNvPr id="0" name=""/>
        <dsp:cNvSpPr/>
      </dsp:nvSpPr>
      <dsp:spPr>
        <a:xfrm>
          <a:off x="5482" y="1899448"/>
          <a:ext cx="2916435" cy="183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solidFill>
                <a:schemeClr val="bg1"/>
              </a:solidFill>
            </a:rPr>
            <a:t>English (~12k tweets)</a:t>
          </a:r>
          <a:endParaRPr lang="en-US" sz="2400" kern="1200" dirty="0">
            <a:solidFill>
              <a:schemeClr val="bg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solidFill>
                <a:schemeClr val="bg1"/>
              </a:solidFill>
            </a:rPr>
            <a:t>Hindi (combined from 3 sources)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solidFill>
                <a:schemeClr val="bg1"/>
              </a:solidFill>
            </a:rPr>
            <a:t>Telugu tweets</a:t>
          </a:r>
        </a:p>
      </dsp:txBody>
      <dsp:txXfrm>
        <a:off x="5482" y="1899448"/>
        <a:ext cx="2916435" cy="1836000"/>
      </dsp:txXfrm>
    </dsp:sp>
    <dsp:sp modelId="{E8ECAD27-C3D9-4526-B44A-EA1AE82811E8}">
      <dsp:nvSpPr>
        <dsp:cNvPr id="0" name=""/>
        <dsp:cNvSpPr/>
      </dsp:nvSpPr>
      <dsp:spPr>
        <a:xfrm>
          <a:off x="3435027" y="441448"/>
          <a:ext cx="3645544" cy="1296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Comprehensive Comparison</a:t>
          </a:r>
          <a:endParaRPr lang="en-US" sz="2400" kern="1200" dirty="0"/>
        </a:p>
      </dsp:txBody>
      <dsp:txXfrm>
        <a:off x="4083027" y="441448"/>
        <a:ext cx="2349544" cy="1296000"/>
      </dsp:txXfrm>
    </dsp:sp>
    <dsp:sp modelId="{891D125B-2BDD-4422-8168-0D1F80569452}">
      <dsp:nvSpPr>
        <dsp:cNvPr id="0" name=""/>
        <dsp:cNvSpPr/>
      </dsp:nvSpPr>
      <dsp:spPr>
        <a:xfrm>
          <a:off x="3435027" y="1899448"/>
          <a:ext cx="2916435" cy="183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solidFill>
                <a:schemeClr val="bg1"/>
              </a:solidFill>
            </a:rPr>
            <a:t>Machine Learning models</a:t>
          </a:r>
          <a:endParaRPr lang="en-US" sz="2400" kern="1200" dirty="0">
            <a:solidFill>
              <a:schemeClr val="bg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solidFill>
                <a:schemeClr val="bg1"/>
              </a:solidFill>
            </a:rPr>
            <a:t>Deep Learning models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solidFill>
                <a:schemeClr val="bg1"/>
              </a:solidFill>
            </a:rPr>
            <a:t>Transformer models</a:t>
          </a:r>
        </a:p>
      </dsp:txBody>
      <dsp:txXfrm>
        <a:off x="3435027" y="1899448"/>
        <a:ext cx="2916435" cy="1836000"/>
      </dsp:txXfrm>
    </dsp:sp>
    <dsp:sp modelId="{7CD46CAF-BA58-4C28-A9D5-B6D5CABB8068}">
      <dsp:nvSpPr>
        <dsp:cNvPr id="0" name=""/>
        <dsp:cNvSpPr/>
      </dsp:nvSpPr>
      <dsp:spPr>
        <a:xfrm>
          <a:off x="6864572" y="441448"/>
          <a:ext cx="3645544" cy="1296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XAI Integration</a:t>
          </a:r>
          <a:endParaRPr lang="en-US" sz="2400" kern="1200" dirty="0"/>
        </a:p>
      </dsp:txBody>
      <dsp:txXfrm>
        <a:off x="7512572" y="441448"/>
        <a:ext cx="2349544" cy="1296000"/>
      </dsp:txXfrm>
    </dsp:sp>
    <dsp:sp modelId="{4D7E5DFA-B47A-42C1-9BDF-3915C6AB2276}">
      <dsp:nvSpPr>
        <dsp:cNvPr id="0" name=""/>
        <dsp:cNvSpPr/>
      </dsp:nvSpPr>
      <dsp:spPr>
        <a:xfrm>
          <a:off x="6864572" y="1899448"/>
          <a:ext cx="2916435" cy="183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solidFill>
                <a:schemeClr val="bg1"/>
              </a:solidFill>
            </a:rPr>
            <a:t>LIME explanations</a:t>
          </a:r>
          <a:endParaRPr lang="en-US" sz="2400" kern="1200" dirty="0">
            <a:solidFill>
              <a:schemeClr val="bg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>
              <a:solidFill>
                <a:schemeClr val="bg1"/>
              </a:solidFill>
            </a:rPr>
            <a:t>SHAP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b="0" i="0" kern="1200" dirty="0">
              <a:solidFill>
                <a:schemeClr val="bg1"/>
              </a:solidFill>
            </a:rPr>
            <a:t>Integrated Gradients</a:t>
          </a:r>
        </a:p>
      </dsp:txBody>
      <dsp:txXfrm>
        <a:off x="6864572" y="1899448"/>
        <a:ext cx="2916435" cy="1836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6FE75-81C8-4824-856C-3D22719A0A57}">
      <dsp:nvSpPr>
        <dsp:cNvPr id="0" name=""/>
        <dsp:cNvSpPr/>
      </dsp:nvSpPr>
      <dsp:spPr>
        <a:xfrm>
          <a:off x="0" y="1805"/>
          <a:ext cx="52578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82D68-3244-49CC-AB86-07DCD719465F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ADB0E-72D8-4E9F-AC05-58FFE926EEDA}">
      <dsp:nvSpPr>
        <dsp:cNvPr id="0" name=""/>
        <dsp:cNvSpPr/>
      </dsp:nvSpPr>
      <dsp:spPr>
        <a:xfrm>
          <a:off x="1057183" y="1805"/>
          <a:ext cx="42006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Used ML models as a baseline for text classification.</a:t>
          </a:r>
        </a:p>
      </dsp:txBody>
      <dsp:txXfrm>
        <a:off x="1057183" y="1805"/>
        <a:ext cx="4200616" cy="915310"/>
      </dsp:txXfrm>
    </dsp:sp>
    <dsp:sp modelId="{7369389E-6006-4DE2-987D-0CFCA0373B66}">
      <dsp:nvSpPr>
        <dsp:cNvPr id="0" name=""/>
        <dsp:cNvSpPr/>
      </dsp:nvSpPr>
      <dsp:spPr>
        <a:xfrm>
          <a:off x="0" y="1145944"/>
          <a:ext cx="52578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48D11-79D7-434A-91A7-5FD23E84D653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7C8F-B4C3-4CDD-B023-C61EC5A788E2}">
      <dsp:nvSpPr>
        <dsp:cNvPr id="0" name=""/>
        <dsp:cNvSpPr/>
      </dsp:nvSpPr>
      <dsp:spPr>
        <a:xfrm>
          <a:off x="1057183" y="1145944"/>
          <a:ext cx="42006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Selected four common models: Logistic Regression, Decision Tree, Random Forest, Linear SVM.</a:t>
          </a:r>
        </a:p>
      </dsp:txBody>
      <dsp:txXfrm>
        <a:off x="1057183" y="1145944"/>
        <a:ext cx="4200616" cy="915310"/>
      </dsp:txXfrm>
    </dsp:sp>
    <dsp:sp modelId="{030BFC3C-96F1-4188-A208-5CD07DAABF58}">
      <dsp:nvSpPr>
        <dsp:cNvPr id="0" name=""/>
        <dsp:cNvSpPr/>
      </dsp:nvSpPr>
      <dsp:spPr>
        <a:xfrm>
          <a:off x="0" y="2290082"/>
          <a:ext cx="52578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221BD-FCAC-4DE4-88FE-59CE5074970D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401C6-A4E8-4E80-8FB2-B1B67038CC04}">
      <dsp:nvSpPr>
        <dsp:cNvPr id="0" name=""/>
        <dsp:cNvSpPr/>
      </dsp:nvSpPr>
      <dsp:spPr>
        <a:xfrm>
          <a:off x="1057183" y="2290082"/>
          <a:ext cx="42006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These models work well with TF-IDF features and high-dimensional text data.</a:t>
          </a:r>
        </a:p>
      </dsp:txBody>
      <dsp:txXfrm>
        <a:off x="1057183" y="2290082"/>
        <a:ext cx="4200616" cy="915310"/>
      </dsp:txXfrm>
    </dsp:sp>
    <dsp:sp modelId="{94197F82-84F9-4604-B343-BEB0692C2A3F}">
      <dsp:nvSpPr>
        <dsp:cNvPr id="0" name=""/>
        <dsp:cNvSpPr/>
      </dsp:nvSpPr>
      <dsp:spPr>
        <a:xfrm>
          <a:off x="0" y="3434221"/>
          <a:ext cx="52578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76FB9-9D8B-4C55-BE3E-AC8D8C912E3D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589D4-05C4-4572-9D87-A3A6F23E9D2A}">
      <dsp:nvSpPr>
        <dsp:cNvPr id="0" name=""/>
        <dsp:cNvSpPr/>
      </dsp:nvSpPr>
      <dsp:spPr>
        <a:xfrm>
          <a:off x="1057183" y="3434221"/>
          <a:ext cx="42006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Logistic Regression performed the best in terms of accuracy and F1-score.</a:t>
          </a:r>
        </a:p>
      </dsp:txBody>
      <dsp:txXfrm>
        <a:off x="1057183" y="3434221"/>
        <a:ext cx="4200616" cy="915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465D5-E146-4DB1-882C-36C31CC664AF}">
      <dsp:nvSpPr>
        <dsp:cNvPr id="0" name=""/>
        <dsp:cNvSpPr/>
      </dsp:nvSpPr>
      <dsp:spPr>
        <a:xfrm>
          <a:off x="0" y="1805"/>
          <a:ext cx="52578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229DF-B319-4EA8-B0DF-A19BDF7B6B1B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2C755-B65D-4CDC-9898-2984D3233A02}">
      <dsp:nvSpPr>
        <dsp:cNvPr id="0" name=""/>
        <dsp:cNvSpPr/>
      </dsp:nvSpPr>
      <dsp:spPr>
        <a:xfrm>
          <a:off x="1057183" y="1805"/>
          <a:ext cx="42006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Used two Deep Learning models: BiLSTM and CNN to learn sequence patterns.</a:t>
          </a:r>
        </a:p>
      </dsp:txBody>
      <dsp:txXfrm>
        <a:off x="1057183" y="1805"/>
        <a:ext cx="4200616" cy="915310"/>
      </dsp:txXfrm>
    </dsp:sp>
    <dsp:sp modelId="{2C200EC7-04CF-4634-B8D3-D682C6C72AF9}">
      <dsp:nvSpPr>
        <dsp:cNvPr id="0" name=""/>
        <dsp:cNvSpPr/>
      </dsp:nvSpPr>
      <dsp:spPr>
        <a:xfrm>
          <a:off x="0" y="1145944"/>
          <a:ext cx="52578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C1B0D-A59C-4B84-8002-1E3066E59697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FDACE-CDD6-4375-9306-25D3A63F08F8}">
      <dsp:nvSpPr>
        <dsp:cNvPr id="0" name=""/>
        <dsp:cNvSpPr/>
      </dsp:nvSpPr>
      <dsp:spPr>
        <a:xfrm>
          <a:off x="1057183" y="1145944"/>
          <a:ext cx="42006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Both models showed only a small improvement over traditional ML methods.</a:t>
          </a:r>
        </a:p>
      </dsp:txBody>
      <dsp:txXfrm>
        <a:off x="1057183" y="1145944"/>
        <a:ext cx="4200616" cy="915310"/>
      </dsp:txXfrm>
    </dsp:sp>
    <dsp:sp modelId="{1DFFF8C1-813B-4B4C-B618-DFAB787873C2}">
      <dsp:nvSpPr>
        <dsp:cNvPr id="0" name=""/>
        <dsp:cNvSpPr/>
      </dsp:nvSpPr>
      <dsp:spPr>
        <a:xfrm>
          <a:off x="0" y="2290082"/>
          <a:ext cx="52578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E0A53-1579-4EBA-B352-5C9C6F6337E5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2B4BB-7B14-4FAF-8AA8-095D7FEE13B3}">
      <dsp:nvSpPr>
        <dsp:cNvPr id="0" name=""/>
        <dsp:cNvSpPr/>
      </dsp:nvSpPr>
      <dsp:spPr>
        <a:xfrm>
          <a:off x="1057183" y="2290082"/>
          <a:ext cx="42006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Mixed-language tweets and informal text reduced their effectiveness.</a:t>
          </a:r>
        </a:p>
      </dsp:txBody>
      <dsp:txXfrm>
        <a:off x="1057183" y="2290082"/>
        <a:ext cx="4200616" cy="915310"/>
      </dsp:txXfrm>
    </dsp:sp>
    <dsp:sp modelId="{8171D85B-2A2A-4CCB-B202-7C46138D7B34}">
      <dsp:nvSpPr>
        <dsp:cNvPr id="0" name=""/>
        <dsp:cNvSpPr/>
      </dsp:nvSpPr>
      <dsp:spPr>
        <a:xfrm>
          <a:off x="0" y="3434221"/>
          <a:ext cx="52578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522BE-3EC6-499A-B443-DE8CE3806EB6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30A94-D6BF-4219-A0DD-A442C3A0A83B}">
      <dsp:nvSpPr>
        <dsp:cNvPr id="0" name=""/>
        <dsp:cNvSpPr/>
      </dsp:nvSpPr>
      <dsp:spPr>
        <a:xfrm>
          <a:off x="1057183" y="3434221"/>
          <a:ext cx="42006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Overall, Deep Learning models did not achieve major performance gains on this dataset.</a:t>
          </a:r>
        </a:p>
      </dsp:txBody>
      <dsp:txXfrm>
        <a:off x="1057183" y="3434221"/>
        <a:ext cx="4200616" cy="915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D6E72-81FC-4B8D-AD07-263CDA33FE87}">
      <dsp:nvSpPr>
        <dsp:cNvPr id="0" name=""/>
        <dsp:cNvSpPr/>
      </dsp:nvSpPr>
      <dsp:spPr>
        <a:xfrm>
          <a:off x="4206240" y="1274"/>
          <a:ext cx="6309360" cy="10113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The model can be extended to additional Indian languages like Tamil, Bengali, and Kannada to improve multilingual coverage.</a:t>
          </a:r>
        </a:p>
      </dsp:txBody>
      <dsp:txXfrm>
        <a:off x="4206240" y="127692"/>
        <a:ext cx="5930105" cy="758510"/>
      </dsp:txXfrm>
    </dsp:sp>
    <dsp:sp modelId="{1260CBA7-FCEE-432C-B786-2EB98F7B9AEA}">
      <dsp:nvSpPr>
        <dsp:cNvPr id="0" name=""/>
        <dsp:cNvSpPr/>
      </dsp:nvSpPr>
      <dsp:spPr>
        <a:xfrm>
          <a:off x="0" y="1274"/>
          <a:ext cx="4206240" cy="10113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Expansion to More Languages</a:t>
          </a:r>
        </a:p>
      </dsp:txBody>
      <dsp:txXfrm>
        <a:off x="49370" y="50644"/>
        <a:ext cx="4107500" cy="912606"/>
      </dsp:txXfrm>
    </dsp:sp>
    <dsp:sp modelId="{512BED89-2012-4F64-B3E0-C469BD5EE278}">
      <dsp:nvSpPr>
        <dsp:cNvPr id="0" name=""/>
        <dsp:cNvSpPr/>
      </dsp:nvSpPr>
      <dsp:spPr>
        <a:xfrm>
          <a:off x="4206240" y="1113755"/>
          <a:ext cx="6309360" cy="10113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3981555"/>
              <a:satOff val="889"/>
              <a:lumOff val="1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 bigger and more varied dataset can help the model generalize better across different writing styles and contexts.</a:t>
          </a:r>
        </a:p>
      </dsp:txBody>
      <dsp:txXfrm>
        <a:off x="4206240" y="1240173"/>
        <a:ext cx="5930105" cy="758510"/>
      </dsp:txXfrm>
    </dsp:sp>
    <dsp:sp modelId="{897AE98A-F5C5-4D13-9527-65820492D8D2}">
      <dsp:nvSpPr>
        <dsp:cNvPr id="0" name=""/>
        <dsp:cNvSpPr/>
      </dsp:nvSpPr>
      <dsp:spPr>
        <a:xfrm>
          <a:off x="0" y="1113755"/>
          <a:ext cx="4206240" cy="101134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Larger and Diverse Dataset</a:t>
          </a:r>
        </a:p>
      </dsp:txBody>
      <dsp:txXfrm>
        <a:off x="49370" y="1163125"/>
        <a:ext cx="4107500" cy="912606"/>
      </dsp:txXfrm>
    </dsp:sp>
    <dsp:sp modelId="{5C378746-ABFE-406E-BC1A-CACA5A3F6A58}">
      <dsp:nvSpPr>
        <dsp:cNvPr id="0" name=""/>
        <dsp:cNvSpPr/>
      </dsp:nvSpPr>
      <dsp:spPr>
        <a:xfrm>
          <a:off x="4206240" y="2226236"/>
          <a:ext cx="6309360" cy="10113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963110"/>
              <a:satOff val="1778"/>
              <a:lumOff val="2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Future systems can combine text with images and memes to identify hate speech in multimedia content.</a:t>
          </a:r>
        </a:p>
      </dsp:txBody>
      <dsp:txXfrm>
        <a:off x="4206240" y="2352654"/>
        <a:ext cx="5930105" cy="758510"/>
      </dsp:txXfrm>
    </dsp:sp>
    <dsp:sp modelId="{26CF37C1-4E87-47AF-AEB1-E42AC3FF32D4}">
      <dsp:nvSpPr>
        <dsp:cNvPr id="0" name=""/>
        <dsp:cNvSpPr/>
      </dsp:nvSpPr>
      <dsp:spPr>
        <a:xfrm>
          <a:off x="0" y="2226236"/>
          <a:ext cx="4206240" cy="101134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Multimodal Hate Detection</a:t>
          </a:r>
          <a:endParaRPr lang="en-US" sz="2800" kern="1200" dirty="0"/>
        </a:p>
      </dsp:txBody>
      <dsp:txXfrm>
        <a:off x="49370" y="2275606"/>
        <a:ext cx="4107500" cy="912606"/>
      </dsp:txXfrm>
    </dsp:sp>
    <dsp:sp modelId="{60A69155-F0D6-4E5E-AC5F-37E02C6A204D}">
      <dsp:nvSpPr>
        <dsp:cNvPr id="0" name=""/>
        <dsp:cNvSpPr/>
      </dsp:nvSpPr>
      <dsp:spPr>
        <a:xfrm>
          <a:off x="4206240" y="3338717"/>
          <a:ext cx="6309360" cy="10113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 model can be optimized for real-time monitoring and automatic moderation on social media platforms.</a:t>
          </a:r>
        </a:p>
      </dsp:txBody>
      <dsp:txXfrm>
        <a:off x="4206240" y="3465135"/>
        <a:ext cx="5930105" cy="758510"/>
      </dsp:txXfrm>
    </dsp:sp>
    <dsp:sp modelId="{C7A68635-1C4A-4782-A0DA-1A42C9C5D921}">
      <dsp:nvSpPr>
        <dsp:cNvPr id="0" name=""/>
        <dsp:cNvSpPr/>
      </dsp:nvSpPr>
      <dsp:spPr>
        <a:xfrm>
          <a:off x="0" y="3338717"/>
          <a:ext cx="4206240" cy="101134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Real-Time Deployment</a:t>
          </a:r>
          <a:endParaRPr lang="en-US" sz="2800" kern="1200" dirty="0"/>
        </a:p>
      </dsp:txBody>
      <dsp:txXfrm>
        <a:off x="49370" y="3388087"/>
        <a:ext cx="4107500" cy="9126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80B9F-8088-4D44-B428-163791C742EC}">
      <dsp:nvSpPr>
        <dsp:cNvPr id="0" name=""/>
        <dsp:cNvSpPr/>
      </dsp:nvSpPr>
      <dsp:spPr>
        <a:xfrm>
          <a:off x="212335" y="302868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14C59-7377-4BCF-ACE0-1A0509C24B43}">
      <dsp:nvSpPr>
        <dsp:cNvPr id="0" name=""/>
        <dsp:cNvSpPr/>
      </dsp:nvSpPr>
      <dsp:spPr>
        <a:xfrm>
          <a:off x="492877" y="583410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407CE-3366-4DFE-A3B7-A53324C4C3E7}">
      <dsp:nvSpPr>
        <dsp:cNvPr id="0" name=""/>
        <dsp:cNvSpPr/>
      </dsp:nvSpPr>
      <dsp:spPr>
        <a:xfrm>
          <a:off x="1834517" y="30286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Transformer models achieved the best performance, with mBERT and XLM-RoBERTa leading the results.</a:t>
          </a:r>
        </a:p>
      </dsp:txBody>
      <dsp:txXfrm>
        <a:off x="1834517" y="302868"/>
        <a:ext cx="3148942" cy="1335915"/>
      </dsp:txXfrm>
    </dsp:sp>
    <dsp:sp modelId="{3406D878-1414-4D35-A9E7-71FC16E6CCEA}">
      <dsp:nvSpPr>
        <dsp:cNvPr id="0" name=""/>
        <dsp:cNvSpPr/>
      </dsp:nvSpPr>
      <dsp:spPr>
        <a:xfrm>
          <a:off x="5532139" y="302868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9B905-92A1-475A-8445-AD6405D548D5}">
      <dsp:nvSpPr>
        <dsp:cNvPr id="0" name=""/>
        <dsp:cNvSpPr/>
      </dsp:nvSpPr>
      <dsp:spPr>
        <a:xfrm>
          <a:off x="5812681" y="583410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0D9EF-C04A-4CC0-B3F6-AB2944C303A2}">
      <dsp:nvSpPr>
        <dsp:cNvPr id="0" name=""/>
        <dsp:cNvSpPr/>
      </dsp:nvSpPr>
      <dsp:spPr>
        <a:xfrm>
          <a:off x="7154322" y="30286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multilingual dataset improved the system’s ability to detect hate speech across English, Hindi, and Telugu text.</a:t>
          </a:r>
        </a:p>
      </dsp:txBody>
      <dsp:txXfrm>
        <a:off x="7154322" y="302868"/>
        <a:ext cx="3148942" cy="1335915"/>
      </dsp:txXfrm>
    </dsp:sp>
    <dsp:sp modelId="{A4533459-A071-45EF-8D56-B7CC07CE669B}">
      <dsp:nvSpPr>
        <dsp:cNvPr id="0" name=""/>
        <dsp:cNvSpPr/>
      </dsp:nvSpPr>
      <dsp:spPr>
        <a:xfrm>
          <a:off x="212335" y="231009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A2A5B-CAEE-4199-BE93-7E1AFDB36E47}">
      <dsp:nvSpPr>
        <dsp:cNvPr id="0" name=""/>
        <dsp:cNvSpPr/>
      </dsp:nvSpPr>
      <dsp:spPr>
        <a:xfrm>
          <a:off x="492877" y="259063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F6E37-D1C5-4BF5-B9F5-FD7823E1B2C5}">
      <dsp:nvSpPr>
        <dsp:cNvPr id="0" name=""/>
        <dsp:cNvSpPr/>
      </dsp:nvSpPr>
      <dsp:spPr>
        <a:xfrm>
          <a:off x="1834517" y="231009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Machine Learning and Deep Learning models provided useful baselines but struggled with complex, code-mixed tweets.</a:t>
          </a:r>
        </a:p>
      </dsp:txBody>
      <dsp:txXfrm>
        <a:off x="1834517" y="2310092"/>
        <a:ext cx="3148942" cy="1335915"/>
      </dsp:txXfrm>
    </dsp:sp>
    <dsp:sp modelId="{F3F17C78-ED60-4D1C-8525-9282A08AE58F}">
      <dsp:nvSpPr>
        <dsp:cNvPr id="0" name=""/>
        <dsp:cNvSpPr/>
      </dsp:nvSpPr>
      <dsp:spPr>
        <a:xfrm>
          <a:off x="5532139" y="231009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963C9-9C2B-440E-96D6-05CDF9660365}">
      <dsp:nvSpPr>
        <dsp:cNvPr id="0" name=""/>
        <dsp:cNvSpPr/>
      </dsp:nvSpPr>
      <dsp:spPr>
        <a:xfrm>
          <a:off x="5812681" y="259063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D3B87-8852-49EF-9C28-FE53E2F94A33}">
      <dsp:nvSpPr>
        <dsp:cNvPr id="0" name=""/>
        <dsp:cNvSpPr/>
      </dsp:nvSpPr>
      <dsp:spPr>
        <a:xfrm>
          <a:off x="7154322" y="231009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Explainable AI helped interpret model decisions, making the system more transparent and trustworthy.</a:t>
          </a:r>
        </a:p>
      </dsp:txBody>
      <dsp:txXfrm>
        <a:off x="7154322" y="231009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B26C3-222A-47A9-9F64-447474A0AF69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FE079-D8D2-48D8-9AB8-41630129F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2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FE079-D8D2-48D8-9AB8-41630129F7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5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FE079-D8D2-48D8-9AB8-41630129F7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6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CEBE-6BAB-2F87-C649-4EA5128A2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A122B-6275-BEB1-DB2D-B668930A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A67A1-4C89-7AC1-1B2E-433ACB00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2AEA-FC73-42A9-91E3-5321F30FF533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5D2FB-13A5-B586-9292-843F08B3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B471E-6FBD-D937-7FD0-7EFC9C39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17D1-782B-79B1-F855-81A2C5F1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32CC6-59A3-E114-CB9F-B1D7EDF09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A5C84-499C-8ADE-BC9E-50675D7DB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5FE16-7C95-4E99-BB9E-A84C20D95AB8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9FC3A-9243-2CA2-B593-591CCC31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8B24-9F1F-01BD-2BFD-D9FA701E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6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B6B5F-5D8F-F5ED-0E18-DCC7978FE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3E4A9-690F-924B-53E2-1C4C8285F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B7F19-0204-8DE2-2F7B-BF10F39C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05AD-B50E-42A1-A18B-CBFD46DF044F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680DF-E771-EDD8-0DDE-0A7FDF5D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F2C79-648D-83F1-4C86-E669EDFB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CE90-FCA1-788D-6D12-F84B5C89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B51AB-74EA-6074-9735-83893F5D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A8B02-A733-607E-7459-9DA73D50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A616-139D-4E1F-9280-4FA3A5F012A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585B5-C8A4-27B5-A4BF-AF7926BA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C7B48-BB74-7146-977D-D7852E5E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08E1-903B-69E1-9038-A46A76B4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6F799-010B-CB40-B9F7-36D61FBDC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A8B5-3D71-C2CD-3958-F61A6CAC7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421-8665-409B-9D69-492668B63F24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A9BA5-CBA6-014B-F5F8-AAA6F41E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3006-F1BB-4E24-928D-C5ED6DCD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DD20-011F-B494-B6D9-7BB6D1A1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D47E-DE1A-29B6-6491-F21732938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BEEBE-E475-DF36-3FE0-8FDE4A3A4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35546-79D6-C868-CAB7-EF709EDE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A636-87DB-4795-AE5C-2DC27921E837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5348B-DDB4-EF7A-8AA5-90E5D7792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4E736-EBBF-08BC-E190-BB24D62F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0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D130-ED99-453E-11A7-6B049744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5D066-0EF2-5EC1-5F83-13F2288C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4E07E-34DE-31C2-A0DA-797162D31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07A4B-3E64-51C8-655F-90C86CD29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C1BAB-E8BA-5B0E-DA4D-9C60B99D1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145DF8-62DC-2B9C-A473-10ACAB97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946F-EDA2-48E7-891F-A302CDA1C8EE}" type="datetime1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72348-8709-79CD-3AC8-F1D137FE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56026-906E-FDAF-BB0D-73A204C0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6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493D-415B-21EC-8B95-15C03FFD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8E24B-C42B-6A54-3D5C-7ED836E4A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B8033-2ED5-49DA-B509-12514D278CB8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EB8EE-11CF-915B-6208-4C8A7F32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BCAC2-3BC6-A77A-187C-D5055E63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5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565D2-6F81-D906-19F4-5BF214E9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BFAD-DCD8-48B6-AF0C-E331C072C0CC}" type="datetime1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21607-9C3F-AD26-EB44-E25C68D1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40DA3-C142-5D06-FB45-F2B7EEB1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0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0106-3BB5-2ADC-705C-43262AB1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AF5D-1EEC-61FC-734B-3AFA758C3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2D3B8-52E2-5340-9190-1F99BD671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49E4B-4D48-A22C-69BF-E04A0C9C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B4B81-263E-42DF-BB3F-C8B8CDCF6E4E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E8C91-26F7-8853-38D5-F2DDEB67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1A7E3-5025-5E89-DA67-338D9CE5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8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B6ED-CDB7-7806-2A8A-ACADAD21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0FD938-CF89-8485-0F19-56E46A878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AD23A-EB46-6518-F1EC-84B8F2760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17C77-E08E-682E-0EC1-A936718F2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5A75-FF79-4046-9E41-A709243C6715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DC2B7-A3DE-912F-F0FD-1A57BF43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74E91-F687-315E-273E-B026A2EF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2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52CE6-15BB-3510-237C-FEF68195D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171AE-D320-D6C0-0439-7A37C2B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E1C74-B39D-2CB7-EF62-91CAB2A9C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B0047A-0033-458A-8CB1-14DDC72B90CF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96CA-3947-B029-494C-2AC361B81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C596F-7A9D-499C-A4C3-6170724E7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CE6211-DBA1-4DEC-9648-296F4E0ED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3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8A328E-40FD-5979-B79D-2214191693D3}"/>
              </a:ext>
            </a:extLst>
          </p:cNvPr>
          <p:cNvSpPr/>
          <p:nvPr/>
        </p:nvSpPr>
        <p:spPr>
          <a:xfrm>
            <a:off x="557946" y="688996"/>
            <a:ext cx="11076107" cy="5667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93DF5-A0D6-8930-17ED-C38B6A55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logo of a university&#10;&#10;AI-generated content may be incorrect.">
            <a:extLst>
              <a:ext uri="{FF2B5EF4-FFF2-40B4-BE49-F238E27FC236}">
                <a16:creationId xmlns:a16="http://schemas.microsoft.com/office/drawing/2014/main" id="{889B53D9-C426-89D8-FD9E-57581724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931" y="853904"/>
            <a:ext cx="3681538" cy="1322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07C7E-811F-B36A-4D51-7467F2A092DD}"/>
              </a:ext>
            </a:extLst>
          </p:cNvPr>
          <p:cNvSpPr txBox="1"/>
          <p:nvPr/>
        </p:nvSpPr>
        <p:spPr>
          <a:xfrm>
            <a:off x="2480552" y="1675477"/>
            <a:ext cx="609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lang="en-US" sz="4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Hateful </a:t>
            </a:r>
            <a:r>
              <a:rPr lang="en-US" sz="4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Offensive Tweets using Deep Learning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B791ADC-734C-5497-6F90-D36A8CF9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BDEF9-7ACF-49DB-A489-7E032287C1A3}" type="datetime1">
              <a:rPr lang="en-US" smtClean="0"/>
              <a:t>12/8/2025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65C59-16CE-3449-5077-50CA8126D4C1}"/>
              </a:ext>
            </a:extLst>
          </p:cNvPr>
          <p:cNvSpPr txBox="1"/>
          <p:nvPr/>
        </p:nvSpPr>
        <p:spPr>
          <a:xfrm>
            <a:off x="1455896" y="4293273"/>
            <a:ext cx="4070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Kovida              -  AP22111260002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Hema Lalitha  -     AP22111260025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Deepak Kumar  -  AP22111260031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D86E1D-DFB8-3765-4E75-77541F18DAF4}"/>
              </a:ext>
            </a:extLst>
          </p:cNvPr>
          <p:cNvSpPr txBox="1"/>
          <p:nvPr/>
        </p:nvSpPr>
        <p:spPr>
          <a:xfrm>
            <a:off x="6608281" y="4348926"/>
            <a:ext cx="399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Vivek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Yelleti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63388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60E6-0FAA-B320-BE1F-8BB00ACF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91086-85BC-7ABA-6D67-A8FA6418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A616-139D-4E1F-9280-4FA3A5F012A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C8DBE-9ACA-D117-C39A-75F505E5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10</a:t>
            </a:fld>
            <a:endParaRPr lang="en-US"/>
          </a:p>
        </p:txBody>
      </p:sp>
      <p:pic>
        <p:nvPicPr>
          <p:cNvPr id="19" name="Content Placeholder 18" descr="A white sheet with numbers and text&#10;&#10;AI-generated content may be incorrect.">
            <a:extLst>
              <a:ext uri="{FF2B5EF4-FFF2-40B4-BE49-F238E27FC236}">
                <a16:creationId xmlns:a16="http://schemas.microsoft.com/office/drawing/2014/main" id="{E0231248-0DAB-D098-A4A8-F44BCA21B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0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33582-D0AB-DEB5-D231-ED13DFB4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Explainable AI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F417-167E-3A1D-BBF3-238391B51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Used three XAI methods: LIME, SHAP, and Integrated Gradients to analyze model behavior.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These tools show which words had the strongest influence on predictions.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XAI helps ensure the model’s decisions are transparent and trustworthy.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Important for hate speech tasks where wrong predictions can have real-world impact.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XAI revealed that models correctly highlighted harmful or abusive expressions.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These insights helped validate that the Transformer models were making meaningful and fair decisions.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0CF3-F893-8D67-E56A-453C23AC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C6A616-139D-4E1F-9280-4FA3A5F012A6}" type="datetime1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12/8/2025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6EEC5-FFA6-5C7B-3E10-8AA3853B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CE6211-DBA1-4DEC-9648-296F4E0ED46B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6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D826-F45B-E792-9434-9D118437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199666"/>
            <a:ext cx="10515600" cy="962741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Implementation">
            <a:hlinkClick r:id="" action="ppaction://media"/>
            <a:extLst>
              <a:ext uri="{FF2B5EF4-FFF2-40B4-BE49-F238E27FC236}">
                <a16:creationId xmlns:a16="http://schemas.microsoft.com/office/drawing/2014/main" id="{70B630A6-0EEA-F920-4046-A21AEDB7A3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96" y="1162406"/>
            <a:ext cx="11250168" cy="50646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0F021-E4B4-A5B5-EA15-7779B593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A616-139D-4E1F-9280-4FA3A5F012A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63D68-6F4C-0E50-3D0A-CD6AF13D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B8C2-E8B8-B0E8-C8FC-D24C2647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1D2B1-053C-38F0-D01B-29B87609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A616-139D-4E1F-9280-4FA3A5F012A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3A7CD-8E05-D603-DA50-09A13C86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9FF2D4-443E-87DE-21E8-075D34972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31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5F812-830F-C6D2-1D67-ED79C5E1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47651-B9F2-64DF-4CDF-DD23929A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6368-1BA7-F0EE-67D7-1314DBB1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C6A616-139D-4E1F-9280-4FA3A5F012A6}" type="datetime1">
              <a:rPr lang="en-US" smtClean="0"/>
              <a:pPr>
                <a:spcAft>
                  <a:spcPts val="600"/>
                </a:spcAft>
              </a:pPr>
              <a:t>12/8/2025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07FB7-4BD7-F067-0A22-A5889F9F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CE6211-DBA1-4DEC-9648-296F4E0ED46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2CDB9A6-21C6-C25F-A8D8-6803B15851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4839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496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E8220-8D37-EA09-3028-79BCB103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sX0" fmla="*/ 0 w 10424160"/>
              <a:gd name="csY0" fmla="*/ 0 h 18288"/>
              <a:gd name="csX1" fmla="*/ 903427 w 10424160"/>
              <a:gd name="csY1" fmla="*/ 0 h 18288"/>
              <a:gd name="csX2" fmla="*/ 1389888 w 10424160"/>
              <a:gd name="csY2" fmla="*/ 0 h 18288"/>
              <a:gd name="csX3" fmla="*/ 2189074 w 10424160"/>
              <a:gd name="csY3" fmla="*/ 0 h 18288"/>
              <a:gd name="csX4" fmla="*/ 2675534 w 10424160"/>
              <a:gd name="csY4" fmla="*/ 0 h 18288"/>
              <a:gd name="csX5" fmla="*/ 3370478 w 10424160"/>
              <a:gd name="csY5" fmla="*/ 0 h 18288"/>
              <a:gd name="csX6" fmla="*/ 4169664 w 10424160"/>
              <a:gd name="csY6" fmla="*/ 0 h 18288"/>
              <a:gd name="csX7" fmla="*/ 4551883 w 10424160"/>
              <a:gd name="csY7" fmla="*/ 0 h 18288"/>
              <a:gd name="csX8" fmla="*/ 4934102 w 10424160"/>
              <a:gd name="csY8" fmla="*/ 0 h 18288"/>
              <a:gd name="csX9" fmla="*/ 5837530 w 10424160"/>
              <a:gd name="csY9" fmla="*/ 0 h 18288"/>
              <a:gd name="csX10" fmla="*/ 6532474 w 10424160"/>
              <a:gd name="csY10" fmla="*/ 0 h 18288"/>
              <a:gd name="csX11" fmla="*/ 6914693 w 10424160"/>
              <a:gd name="csY11" fmla="*/ 0 h 18288"/>
              <a:gd name="csX12" fmla="*/ 7609637 w 10424160"/>
              <a:gd name="csY12" fmla="*/ 0 h 18288"/>
              <a:gd name="csX13" fmla="*/ 8513064 w 10424160"/>
              <a:gd name="csY13" fmla="*/ 0 h 18288"/>
              <a:gd name="csX14" fmla="*/ 9103766 w 10424160"/>
              <a:gd name="csY14" fmla="*/ 0 h 18288"/>
              <a:gd name="csX15" fmla="*/ 9694469 w 10424160"/>
              <a:gd name="csY15" fmla="*/ 0 h 18288"/>
              <a:gd name="csX16" fmla="*/ 10424160 w 10424160"/>
              <a:gd name="csY16" fmla="*/ 0 h 18288"/>
              <a:gd name="csX17" fmla="*/ 10424160 w 10424160"/>
              <a:gd name="csY17" fmla="*/ 18288 h 18288"/>
              <a:gd name="csX18" fmla="*/ 9729216 w 10424160"/>
              <a:gd name="csY18" fmla="*/ 18288 h 18288"/>
              <a:gd name="csX19" fmla="*/ 8930030 w 10424160"/>
              <a:gd name="csY19" fmla="*/ 18288 h 18288"/>
              <a:gd name="csX20" fmla="*/ 8130845 w 10424160"/>
              <a:gd name="csY20" fmla="*/ 18288 h 18288"/>
              <a:gd name="csX21" fmla="*/ 7644384 w 10424160"/>
              <a:gd name="csY21" fmla="*/ 18288 h 18288"/>
              <a:gd name="csX22" fmla="*/ 6740957 w 10424160"/>
              <a:gd name="csY22" fmla="*/ 18288 h 18288"/>
              <a:gd name="csX23" fmla="*/ 6046013 w 10424160"/>
              <a:gd name="csY23" fmla="*/ 18288 h 18288"/>
              <a:gd name="csX24" fmla="*/ 5663794 w 10424160"/>
              <a:gd name="csY24" fmla="*/ 18288 h 18288"/>
              <a:gd name="csX25" fmla="*/ 4968850 w 10424160"/>
              <a:gd name="csY25" fmla="*/ 18288 h 18288"/>
              <a:gd name="csX26" fmla="*/ 4378147 w 10424160"/>
              <a:gd name="csY26" fmla="*/ 18288 h 18288"/>
              <a:gd name="csX27" fmla="*/ 3787445 w 10424160"/>
              <a:gd name="csY27" fmla="*/ 18288 h 18288"/>
              <a:gd name="csX28" fmla="*/ 3196742 w 10424160"/>
              <a:gd name="csY28" fmla="*/ 18288 h 18288"/>
              <a:gd name="csX29" fmla="*/ 2606040 w 10424160"/>
              <a:gd name="csY29" fmla="*/ 18288 h 18288"/>
              <a:gd name="csX30" fmla="*/ 1806854 w 10424160"/>
              <a:gd name="csY30" fmla="*/ 18288 h 18288"/>
              <a:gd name="csX31" fmla="*/ 1111910 w 10424160"/>
              <a:gd name="csY31" fmla="*/ 18288 h 18288"/>
              <a:gd name="csX32" fmla="*/ 729691 w 10424160"/>
              <a:gd name="csY32" fmla="*/ 18288 h 18288"/>
              <a:gd name="csX33" fmla="*/ 0 w 10424160"/>
              <a:gd name="csY33" fmla="*/ 18288 h 18288"/>
              <a:gd name="csX34" fmla="*/ 0 w 10424160"/>
              <a:gd name="csY34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D644B-19E6-9462-5D9F-B63D641BAE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C6A616-139D-4E1F-9280-4FA3A5F012A6}" type="datetime1">
              <a:rPr lang="en-US" smtClean="0"/>
              <a:pPr>
                <a:spcAft>
                  <a:spcPts val="600"/>
                </a:spcAft>
              </a:pPr>
              <a:t>12/8/2025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F33CE-E78B-7537-EBDB-34DEE8EE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CE6211-DBA1-4DEC-9648-296F4E0ED46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CA4C5CD-7EC5-CA85-76F0-826A7B509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94346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7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5981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22" y="-2"/>
            <a:ext cx="12179371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43579-0DEE-D280-7324-453D7F9E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459" y="2523946"/>
            <a:ext cx="3927062" cy="15388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461" y="0"/>
            <a:ext cx="321436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B315E-934D-4D91-F25B-4921850E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24" y="6455664"/>
            <a:ext cx="17363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4C6A616-139D-4E1F-9280-4FA3A5F012A6}" type="datetime1">
              <a:rPr lang="en-US" sz="11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12/8/2025</a:t>
            </a:fld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59825-BC53-6AF7-62A0-2C010B68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CE6211-DBA1-4DEC-9648-296F4E0ED46B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61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C1B46-ACEF-E4CD-43D4-4E05703A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7E53A-2EC4-077E-E5B7-0241AF6C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DFE8AA-3FCF-4839-A2C6-E4AF31538AF4}" type="datetime1">
              <a:rPr lang="en-US" smtClean="0">
                <a:solidFill>
                  <a:srgbClr val="FFFFFF"/>
                </a:solidFill>
              </a:rPr>
              <a:t>12/8/2025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CF125-4B9A-0795-5E74-D6DE8B94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CE6211-DBA1-4DEC-9648-296F4E0ED46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D398CA-B2A4-CB50-C335-2F76707FF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8229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441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79E4F-4E8D-A1EC-D993-B066BF93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295C-ACDE-A138-6220-59985371D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1100949"/>
            <a:ext cx="4797909" cy="502382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chemeClr val="accent2"/>
                </a:solidFill>
              </a:rPr>
              <a:t>Core Need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Development of an automated multilingual hate speech detection system capable of handling the linguistic diversity of Indian social media users on Twitter.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chemeClr val="accent2"/>
                </a:solidFill>
              </a:rPr>
              <a:t>Key Challenges</a:t>
            </a:r>
          </a:p>
          <a:p>
            <a:r>
              <a:rPr lang="en-US" sz="1900" dirty="0">
                <a:solidFill>
                  <a:schemeClr val="bg1"/>
                </a:solidFill>
              </a:rPr>
              <a:t>Slang and informal language variations</a:t>
            </a:r>
          </a:p>
          <a:p>
            <a:r>
              <a:rPr lang="en-US" sz="1900" dirty="0">
                <a:solidFill>
                  <a:schemeClr val="bg1"/>
                </a:solidFill>
              </a:rPr>
              <a:t>Code-mixing (e.g., Hindi + English = Hinglish)</a:t>
            </a:r>
          </a:p>
          <a:p>
            <a:r>
              <a:rPr lang="en-US" sz="1900" dirty="0">
                <a:solidFill>
                  <a:schemeClr val="bg1"/>
                </a:solidFill>
              </a:rPr>
              <a:t>Abusive language variations and euphemisms</a:t>
            </a:r>
          </a:p>
          <a:p>
            <a:r>
              <a:rPr lang="en-US" sz="1900" dirty="0">
                <a:solidFill>
                  <a:schemeClr val="bg1"/>
                </a:solidFill>
              </a:rPr>
              <a:t>Contextual sarcasm and implicit hate</a:t>
            </a:r>
          </a:p>
          <a:p>
            <a:r>
              <a:rPr lang="en-US" sz="1900" dirty="0">
                <a:solidFill>
                  <a:schemeClr val="bg1"/>
                </a:solidFill>
              </a:rPr>
              <a:t>Lack of annotated multilingual datasets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02EA62-81F4-0849-8272-17DACB1D5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F3-B7B8-4B61-A70E-6BA14D9448C4}" type="datetime1">
              <a:rPr lang="en-US" smtClean="0">
                <a:solidFill>
                  <a:schemeClr val="bg1"/>
                </a:solidFill>
              </a:rPr>
              <a:t>12/8/2025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F2183-7B82-B8AB-7401-956614C4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7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1430A-DDC2-31B5-26D2-4DD99214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D77C-F326-8245-5297-E4A7A4B2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E6D0-D594-7DEE-CB17-89628F7A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E56FB80-F1F2-4B26-9DD9-FA98567685A5}" type="datetime1">
              <a:rPr lang="en-US" smtClean="0">
                <a:solidFill>
                  <a:srgbClr val="FFFFFF"/>
                </a:solidFill>
              </a:rPr>
              <a:t>12/8/2025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4CD6-EFB5-B7BD-C8AE-BC0EC3D2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CE6211-DBA1-4DEC-9648-296F4E0ED46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A4C3E2-28A4-16A4-95C1-8435DA6424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498702"/>
              </p:ext>
            </p:extLst>
          </p:nvPr>
        </p:nvGraphicFramePr>
        <p:xfrm>
          <a:off x="838200" y="1825625"/>
          <a:ext cx="10515600" cy="3936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5638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24ECA-A5F8-368F-AD53-21D87118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1D4D0-3EA7-04D9-76AD-D7DB046A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Novelty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sX0" fmla="*/ 0 w 9692640"/>
              <a:gd name="csY0" fmla="*/ 0 h 18288"/>
              <a:gd name="csX1" fmla="*/ 401552 w 9692640"/>
              <a:gd name="csY1" fmla="*/ 0 h 18288"/>
              <a:gd name="csX2" fmla="*/ 996957 w 9692640"/>
              <a:gd name="csY2" fmla="*/ 0 h 18288"/>
              <a:gd name="csX3" fmla="*/ 1398509 w 9692640"/>
              <a:gd name="csY3" fmla="*/ 0 h 18288"/>
              <a:gd name="csX4" fmla="*/ 2090841 w 9692640"/>
              <a:gd name="csY4" fmla="*/ 0 h 18288"/>
              <a:gd name="csX5" fmla="*/ 2686246 w 9692640"/>
              <a:gd name="csY5" fmla="*/ 0 h 18288"/>
              <a:gd name="csX6" fmla="*/ 3475504 w 9692640"/>
              <a:gd name="csY6" fmla="*/ 0 h 18288"/>
              <a:gd name="csX7" fmla="*/ 4361688 w 9692640"/>
              <a:gd name="csY7" fmla="*/ 0 h 18288"/>
              <a:gd name="csX8" fmla="*/ 5054019 w 9692640"/>
              <a:gd name="csY8" fmla="*/ 0 h 18288"/>
              <a:gd name="csX9" fmla="*/ 5940204 w 9692640"/>
              <a:gd name="csY9" fmla="*/ 0 h 18288"/>
              <a:gd name="csX10" fmla="*/ 6632535 w 9692640"/>
              <a:gd name="csY10" fmla="*/ 0 h 18288"/>
              <a:gd name="csX11" fmla="*/ 7034087 w 9692640"/>
              <a:gd name="csY11" fmla="*/ 0 h 18288"/>
              <a:gd name="csX12" fmla="*/ 7532566 w 9692640"/>
              <a:gd name="csY12" fmla="*/ 0 h 18288"/>
              <a:gd name="csX13" fmla="*/ 8418750 w 9692640"/>
              <a:gd name="csY13" fmla="*/ 0 h 18288"/>
              <a:gd name="csX14" fmla="*/ 9692640 w 9692640"/>
              <a:gd name="csY14" fmla="*/ 0 h 18288"/>
              <a:gd name="csX15" fmla="*/ 9692640 w 9692640"/>
              <a:gd name="csY15" fmla="*/ 18288 h 18288"/>
              <a:gd name="csX16" fmla="*/ 9000309 w 9692640"/>
              <a:gd name="csY16" fmla="*/ 18288 h 18288"/>
              <a:gd name="csX17" fmla="*/ 8307977 w 9692640"/>
              <a:gd name="csY17" fmla="*/ 18288 h 18288"/>
              <a:gd name="csX18" fmla="*/ 7712572 w 9692640"/>
              <a:gd name="csY18" fmla="*/ 18288 h 18288"/>
              <a:gd name="csX19" fmla="*/ 7214093 w 9692640"/>
              <a:gd name="csY19" fmla="*/ 18288 h 18288"/>
              <a:gd name="csX20" fmla="*/ 6327909 w 9692640"/>
              <a:gd name="csY20" fmla="*/ 18288 h 18288"/>
              <a:gd name="csX21" fmla="*/ 5635578 w 9692640"/>
              <a:gd name="csY21" fmla="*/ 18288 h 18288"/>
              <a:gd name="csX22" fmla="*/ 4846320 w 9692640"/>
              <a:gd name="csY22" fmla="*/ 18288 h 18288"/>
              <a:gd name="csX23" fmla="*/ 4444768 w 9692640"/>
              <a:gd name="csY23" fmla="*/ 18288 h 18288"/>
              <a:gd name="csX24" fmla="*/ 3946289 w 9692640"/>
              <a:gd name="csY24" fmla="*/ 18288 h 18288"/>
              <a:gd name="csX25" fmla="*/ 3253958 w 9692640"/>
              <a:gd name="csY25" fmla="*/ 18288 h 18288"/>
              <a:gd name="csX26" fmla="*/ 2464700 w 9692640"/>
              <a:gd name="csY26" fmla="*/ 18288 h 18288"/>
              <a:gd name="csX27" fmla="*/ 2063148 w 9692640"/>
              <a:gd name="csY27" fmla="*/ 18288 h 18288"/>
              <a:gd name="csX28" fmla="*/ 1661595 w 9692640"/>
              <a:gd name="csY28" fmla="*/ 18288 h 18288"/>
              <a:gd name="csX29" fmla="*/ 969264 w 9692640"/>
              <a:gd name="csY29" fmla="*/ 18288 h 18288"/>
              <a:gd name="csX30" fmla="*/ 0 w 9692640"/>
              <a:gd name="csY30" fmla="*/ 18288 h 18288"/>
              <a:gd name="csX31" fmla="*/ 0 w 9692640"/>
              <a:gd name="csY3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2FBA-2401-9DB7-A2E9-14AC4045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B3009B-FABD-442F-ACFD-E23BF723405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12/8/2025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FC415-E83D-8BA3-F9C1-1C1403C8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CE6211-DBA1-4DEC-9648-296F4E0ED46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0F49E72-DBEB-EA19-8B83-BCAA6393C5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258246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409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C33EA-6A8D-4423-CD56-2EB832CF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  <p:pic>
        <p:nvPicPr>
          <p:cNvPr id="6" name="Content Placeholder 5" descr="Vertical NLP process flowchart from data loading to prediction and interpretation.">
            <a:extLst>
              <a:ext uri="{FF2B5EF4-FFF2-40B4-BE49-F238E27FC236}">
                <a16:creationId xmlns:a16="http://schemas.microsoft.com/office/drawing/2014/main" id="{DA746938-E547-F5C0-A9D0-44CA53E2A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5407" y="467208"/>
            <a:ext cx="4279790" cy="5923584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3ECD-99D9-F5CA-A6D1-4FD892C2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4C6A616-139D-4E1F-9280-4FA3A5F012A6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12/8/2025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15AB4-D114-EEBB-F200-45F09624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CE6211-DBA1-4DEC-9648-296F4E0ED46B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2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F57A-D929-115E-B968-22102479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8DBA-6063-FF04-51B4-06BD3736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A616-139D-4E1F-9280-4FA3A5F012A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B73DC-2364-7573-DD24-4D352564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B374A95-17F5-91B9-F3B1-EBF3F23C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44" y="1672106"/>
            <a:ext cx="4715256" cy="4504857"/>
          </a:xfrm>
          <a:prstGeom prst="rect">
            <a:avLst/>
          </a:prstGeom>
        </p:spPr>
      </p:pic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A948ACF8-ABD0-ED65-77E5-5437253A18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8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6872-3FA5-E299-251B-C8D12CB5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DL Models and Results</a:t>
            </a: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5D65CD64-E3A4-9DBF-521A-546B59AD89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21EE9-E9E2-EC2D-A94A-576852B7C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A616-139D-4E1F-9280-4FA3A5F012A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8A0A2-6348-E96D-68D0-8BE53C36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A28B92-E7FA-369F-DFEF-C0EB9DD00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106" y="1825626"/>
            <a:ext cx="50406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5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57C1-EE09-9017-0CA3-58578126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Transforms Models and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E5EA-83DF-81DB-3B98-AD3297FB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Transformer models performed the best among all approaches.</a:t>
            </a:r>
          </a:p>
          <a:p>
            <a:pPr>
              <a:lnSpc>
                <a:spcPct val="150000"/>
              </a:lnSpc>
            </a:pPr>
            <a:r>
              <a:rPr lang="en-US" sz="1800"/>
              <a:t>mBERT achieved the highest accuracy on the multilingual dataset.</a:t>
            </a:r>
          </a:p>
          <a:p>
            <a:pPr>
              <a:lnSpc>
                <a:spcPct val="150000"/>
              </a:lnSpc>
            </a:pPr>
            <a:r>
              <a:rPr lang="en-US" sz="1800"/>
              <a:t>XLM-RoBERTa gave the best F1-score, showing strong balanced performance.</a:t>
            </a:r>
          </a:p>
          <a:p>
            <a:pPr>
              <a:lnSpc>
                <a:spcPct val="150000"/>
              </a:lnSpc>
            </a:pPr>
            <a:r>
              <a:rPr lang="en-US" sz="1800"/>
              <a:t>HateBERT underperformed because it was mainly trained on English abusive data, not multilingual or code-mixed text.</a:t>
            </a: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481EE-8D48-50D7-2CCE-57E9E7D0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A616-139D-4E1F-9280-4FA3A5F012A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81DF1-71B0-D9D4-D2B9-C371A214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6211-DBA1-4DEC-9648-296F4E0ED46B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0BE8A1D8-82F1-358C-5B8F-4358EE4A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2095"/>
            <a:ext cx="525780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767</Words>
  <Application>Microsoft Office PowerPoint</Application>
  <PresentationFormat>Widescreen</PresentationFormat>
  <Paragraphs>124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Abadi</vt:lpstr>
      <vt:lpstr>Aptos</vt:lpstr>
      <vt:lpstr>Aptos Display</vt:lpstr>
      <vt:lpstr>Arial</vt:lpstr>
      <vt:lpstr>Times New Roman</vt:lpstr>
      <vt:lpstr>Office Theme</vt:lpstr>
      <vt:lpstr>PowerPoint Presentation</vt:lpstr>
      <vt:lpstr>Introduction</vt:lpstr>
      <vt:lpstr>Problem Statement</vt:lpstr>
      <vt:lpstr>Motivation</vt:lpstr>
      <vt:lpstr>Novelty</vt:lpstr>
      <vt:lpstr>Flowchart</vt:lpstr>
      <vt:lpstr>ML Models and Results</vt:lpstr>
      <vt:lpstr>DL Models and Results</vt:lpstr>
      <vt:lpstr>Transforms Models and Results</vt:lpstr>
      <vt:lpstr>Results</vt:lpstr>
      <vt:lpstr>Explainable AI</vt:lpstr>
      <vt:lpstr>Implementation</vt:lpstr>
      <vt:lpstr>Testing</vt:lpstr>
      <vt:lpstr>Future Work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kovida M</dc:creator>
  <cp:lastModifiedBy>kovida M</cp:lastModifiedBy>
  <cp:revision>1</cp:revision>
  <dcterms:created xsi:type="dcterms:W3CDTF">2025-12-07T12:54:29Z</dcterms:created>
  <dcterms:modified xsi:type="dcterms:W3CDTF">2025-12-08T15:10:44Z</dcterms:modified>
</cp:coreProperties>
</file>